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AF477"/>
    <a:srgbClr val="AC744A"/>
    <a:srgbClr val="FFFF99"/>
    <a:srgbClr val="53D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0" d="100"/>
          <a:sy n="50" d="100"/>
        </p:scale>
        <p:origin x="787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63143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60279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0192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75269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0443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82700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0641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31662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662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119640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3750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96CB50-A9FA-44F0-9773-EDBC6301E058}" type="datetimeFigureOut">
              <a:rPr lang="ru-RU" smtClean="0"/>
              <a:pPr/>
              <a:t>05.03.2025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E7FEA9-2555-44C0-A095-EB8D7D078DF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7539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289300" y="371549"/>
            <a:ext cx="8902700" cy="495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Филиал МБДОУ - детского сада «Детство» детский сад № 40/228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89300" y="6220132"/>
            <a:ext cx="5473700" cy="4953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ЕКАТЕРИНБУРГ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41332" y="1874267"/>
            <a:ext cx="4825655" cy="9620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600" b="1" dirty="0" err="1">
                <a:solidFill>
                  <a:schemeClr val="tx1"/>
                </a:solidFill>
              </a:rPr>
              <a:t>Колоцеев</a:t>
            </a:r>
            <a:r>
              <a:rPr lang="ru-RU" sz="3600" b="1" dirty="0">
                <a:solidFill>
                  <a:schemeClr val="tx1"/>
                </a:solidFill>
              </a:rPr>
              <a:t> Николай </a:t>
            </a:r>
            <a:r>
              <a:rPr lang="ru-RU" sz="3600" b="1" dirty="0" smtClean="0">
                <a:solidFill>
                  <a:schemeClr val="tx1"/>
                </a:solidFill>
              </a:rPr>
              <a:t>Владимирович, </a:t>
            </a:r>
            <a:endParaRPr lang="ru-RU" sz="3600" b="1" dirty="0" smtClean="0">
              <a:solidFill>
                <a:schemeClr val="tx1"/>
              </a:solidFill>
            </a:endParaRPr>
          </a:p>
          <a:p>
            <a:pPr algn="ctr"/>
            <a:r>
              <a:rPr lang="ru-RU" sz="3600" b="1" dirty="0" smtClean="0">
                <a:solidFill>
                  <a:schemeClr val="tx1"/>
                </a:solidFill>
              </a:rPr>
              <a:t>02.05.1926-28.04.2001</a:t>
            </a:r>
            <a:endParaRPr lang="ru-RU" sz="3600" b="1" dirty="0">
              <a:solidFill>
                <a:schemeClr val="tx1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65132" y="4078884"/>
            <a:ext cx="4825655" cy="14887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err="1" smtClean="0">
                <a:solidFill>
                  <a:schemeClr val="tx1"/>
                </a:solidFill>
              </a:rPr>
              <a:t>Хлебущева</a:t>
            </a:r>
            <a:r>
              <a:rPr lang="ru-RU" sz="3200" b="1" dirty="0" smtClean="0">
                <a:solidFill>
                  <a:schemeClr val="tx1"/>
                </a:solidFill>
              </a:rPr>
              <a:t> Ангелина,</a:t>
            </a:r>
          </a:p>
          <a:p>
            <a:r>
              <a:rPr lang="ru-RU" sz="3200" b="1" dirty="0" err="1" smtClean="0">
                <a:solidFill>
                  <a:schemeClr val="tx1"/>
                </a:solidFill>
              </a:rPr>
              <a:t>Бригида</a:t>
            </a:r>
            <a:r>
              <a:rPr lang="ru-RU" sz="3200" b="1" dirty="0" smtClean="0">
                <a:solidFill>
                  <a:schemeClr val="tx1"/>
                </a:solidFill>
              </a:rPr>
              <a:t> Ольга Сергеевна (учитель-логопед)</a:t>
            </a: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2623" y="1945031"/>
            <a:ext cx="5790247" cy="3459733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8730" y="1879244"/>
            <a:ext cx="2644140" cy="3525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6151526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27</Words>
  <Application>Microsoft Office PowerPoint</Application>
  <PresentationFormat>Широкоэкранный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Ирина</cp:lastModifiedBy>
  <cp:revision>14</cp:revision>
  <dcterms:created xsi:type="dcterms:W3CDTF">2024-02-12T11:32:33Z</dcterms:created>
  <dcterms:modified xsi:type="dcterms:W3CDTF">2025-03-05T16:26:33Z</dcterms:modified>
</cp:coreProperties>
</file>