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F477"/>
    <a:srgbClr val="AC744A"/>
    <a:srgbClr val="FFFF99"/>
    <a:srgbClr val="53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4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1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9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5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CB50-A9FA-44F0-9773-EDBC6301E058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5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9300" y="371549"/>
            <a:ext cx="89027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Филиал МБДОУ - детского сада «Детство» детский сад № 40/228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9300" y="6220132"/>
            <a:ext cx="54737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ЕКАТЕРИНБУРГ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41332" y="1874267"/>
            <a:ext cx="4825655" cy="962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>
                <a:solidFill>
                  <a:schemeClr val="tx1"/>
                </a:solidFill>
              </a:rPr>
              <a:t>Колоцеев</a:t>
            </a:r>
            <a:r>
              <a:rPr lang="ru-RU" sz="3600" b="1" dirty="0">
                <a:solidFill>
                  <a:schemeClr val="tx1"/>
                </a:solidFill>
              </a:rPr>
              <a:t> Николай </a:t>
            </a:r>
            <a:r>
              <a:rPr lang="ru-RU" sz="3600" b="1" dirty="0" smtClean="0">
                <a:solidFill>
                  <a:schemeClr val="tx1"/>
                </a:solidFill>
              </a:rPr>
              <a:t>Владимирович,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02.05.1926-28.04.2001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5132" y="4078884"/>
            <a:ext cx="4825655" cy="1488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chemeClr val="tx1"/>
                </a:solidFill>
              </a:rPr>
              <a:t>Хлебущева</a:t>
            </a:r>
            <a:r>
              <a:rPr lang="ru-RU" sz="3200" b="1" dirty="0" smtClean="0">
                <a:solidFill>
                  <a:schemeClr val="tx1"/>
                </a:solidFill>
              </a:rPr>
              <a:t> Ангелина,</a:t>
            </a:r>
          </a:p>
          <a:p>
            <a:r>
              <a:rPr lang="ru-RU" sz="3200" b="1" dirty="0" err="1" smtClean="0">
                <a:solidFill>
                  <a:schemeClr val="tx1"/>
                </a:solidFill>
              </a:rPr>
              <a:t>Бригида</a:t>
            </a:r>
            <a:r>
              <a:rPr lang="ru-RU" sz="3200" b="1" dirty="0" smtClean="0">
                <a:solidFill>
                  <a:schemeClr val="tx1"/>
                </a:solidFill>
              </a:rPr>
              <a:t> Ольга Сергеевна (учитель-логопед)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23" y="1945031"/>
            <a:ext cx="5790247" cy="345973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30" y="1879244"/>
            <a:ext cx="2644140" cy="3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51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Ирина</cp:lastModifiedBy>
  <cp:revision>14</cp:revision>
  <dcterms:created xsi:type="dcterms:W3CDTF">2024-02-12T11:32:33Z</dcterms:created>
  <dcterms:modified xsi:type="dcterms:W3CDTF">2025-03-05T16:26:33Z</dcterms:modified>
</cp:coreProperties>
</file>