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4" r:id="rId5"/>
    <p:sldId id="266" r:id="rId6"/>
    <p:sldId id="267" r:id="rId7"/>
    <p:sldId id="263" r:id="rId8"/>
    <p:sldId id="262" r:id="rId9"/>
    <p:sldId id="261" r:id="rId10"/>
    <p:sldId id="260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5293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Филиал МБДОУ – детского сада «Детство»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детский сад № 40/228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5556" y="1628800"/>
            <a:ext cx="7992888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AD0"/>
                </a:solidFill>
                <a:latin typeface="Arial"/>
              </a:rPr>
              <a:t>Городской фестиваль театральных постановок </a:t>
            </a:r>
            <a:r>
              <a:rPr lang="ru-RU" sz="2400" b="1" dirty="0" smtClean="0">
                <a:solidFill>
                  <a:srgbClr val="007AD0"/>
                </a:solidFill>
                <a:latin typeface="Arial"/>
              </a:rPr>
              <a:t>«Театральный БУМ - </a:t>
            </a:r>
            <a:r>
              <a:rPr lang="ru-RU" sz="2400" b="1" dirty="0">
                <a:solidFill>
                  <a:srgbClr val="007AD0"/>
                </a:solidFill>
                <a:latin typeface="Arial"/>
              </a:rPr>
              <a:t>2026</a:t>
            </a:r>
            <a:r>
              <a:rPr lang="ru-RU" sz="2400" b="1" dirty="0" smtClean="0">
                <a:solidFill>
                  <a:srgbClr val="007AD0"/>
                </a:solidFill>
                <a:latin typeface="Arial"/>
              </a:rPr>
              <a:t>!»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Команда «Звёздочки» «Благодарный Заяц»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/>
            </a:endParaRPr>
          </a:p>
          <a:p>
            <a:pPr marL="0" indent="0" algn="r"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Воспитанники старшей группы компенсирующей направленности       </a:t>
            </a:r>
          </a:p>
          <a:p>
            <a:pPr marL="0" indent="0" algn="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Педагоги: Соболева О.Б</a:t>
            </a:r>
            <a:r>
              <a:rPr lang="ru-RU" sz="1400" b="1" dirty="0" smtClean="0">
                <a:solidFill>
                  <a:srgbClr val="002060"/>
                </a:solidFill>
              </a:rPr>
              <a:t>. - воспитатель, </a:t>
            </a:r>
            <a:r>
              <a:rPr lang="ru-RU" sz="1400" b="1" dirty="0" err="1" smtClean="0">
                <a:solidFill>
                  <a:srgbClr val="002060"/>
                </a:solidFill>
              </a:rPr>
              <a:t>Рахманкулова</a:t>
            </a:r>
            <a:r>
              <a:rPr lang="ru-RU" sz="1400" b="1" dirty="0" smtClean="0">
                <a:solidFill>
                  <a:srgbClr val="002060"/>
                </a:solidFill>
              </a:rPr>
              <a:t> А.В</a:t>
            </a:r>
            <a:r>
              <a:rPr lang="ru-RU" sz="1400" b="1" dirty="0" smtClean="0">
                <a:solidFill>
                  <a:srgbClr val="002060"/>
                </a:solidFill>
              </a:rPr>
              <a:t>. – педагог-психолог,                                                        Могутова Е.И. – музыкальный руководитель             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7485" r="4489" b="8159"/>
          <a:stretch/>
        </p:blipFill>
        <p:spPr bwMode="auto">
          <a:xfrm>
            <a:off x="2157872" y="2852936"/>
            <a:ext cx="521973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739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074" y="608082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70C0"/>
                </a:solidFill>
                <a:latin typeface="Yandex Sans Text"/>
                <a:ea typeface="+mn-ea"/>
                <a:cs typeface="+mn-cs"/>
              </a:rPr>
              <a:t>Не пропустите спектакль «Благодарный заяц»!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Yandex Sans Text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Yandex Sans Text"/>
              </a:rPr>
              <a:t>Благодарный заяц» — это не просто спектакль, это настоящее театральное приключение, </a:t>
            </a:r>
            <a:r>
              <a:rPr lang="ru-RU" sz="2000" dirty="0" smtClean="0">
                <a:solidFill>
                  <a:srgbClr val="0070C0"/>
                </a:solidFill>
                <a:latin typeface="Yandex Sans Text"/>
              </a:rPr>
              <a:t>в котором нашлась роль для каждого ребёнка группы. Эмоциональная </a:t>
            </a:r>
            <a:r>
              <a:rPr lang="ru-RU" sz="2000" dirty="0">
                <a:solidFill>
                  <a:srgbClr val="0070C0"/>
                </a:solidFill>
                <a:latin typeface="Yandex Sans Text"/>
              </a:rPr>
              <a:t>игра актёров сделает каждого персонажа живым и настоящим</a:t>
            </a:r>
            <a:r>
              <a:rPr lang="ru-RU" sz="2000" dirty="0" smtClean="0">
                <a:solidFill>
                  <a:srgbClr val="0070C0"/>
                </a:solidFill>
                <a:latin typeface="Yandex Sans Text"/>
              </a:rPr>
              <a:t>. А национальный колорит поможет пробудить интерес детей к башкирской культуре</a:t>
            </a:r>
            <a:endParaRPr lang="ru-RU" sz="2000" dirty="0">
              <a:solidFill>
                <a:srgbClr val="0070C0"/>
              </a:solidFill>
              <a:latin typeface="Yandex Sans Text"/>
            </a:endParaRPr>
          </a:p>
          <a:p>
            <a:endParaRPr lang="ru-RU" dirty="0"/>
          </a:p>
        </p:txBody>
      </p:sp>
      <p:pic>
        <p:nvPicPr>
          <p:cNvPr id="9219" name="Picture 3" descr="C:\Users\1\Desktop\Конкурсы\Конкурсы 2025-2026\Театральный бум\IMG_20260310_142632_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/>
          <a:stretch/>
        </p:blipFill>
        <p:spPr bwMode="auto">
          <a:xfrm>
            <a:off x="628286" y="2132856"/>
            <a:ext cx="394371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1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ЖДЁМ ВАС НА НАШ СПЕКТАКЛЬ!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1\Desktop\Конкурсы\Конкурсы 2025-2026\Театральный бум\IMG_20260310_142632_80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"/>
          <a:stretch/>
        </p:blipFill>
        <p:spPr bwMode="auto">
          <a:xfrm>
            <a:off x="2103534" y="1484784"/>
            <a:ext cx="493693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15616" y="5085184"/>
            <a:ext cx="7422976" cy="1285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Yandex Sans Text"/>
              </a:rPr>
              <a:t>Наш спектакль </a:t>
            </a:r>
            <a:r>
              <a:rPr lang="ru-RU" sz="2400" b="1" dirty="0">
                <a:solidFill>
                  <a:srgbClr val="0070C0"/>
                </a:solidFill>
                <a:latin typeface="Yandex Sans Text"/>
              </a:rPr>
              <a:t>«Благодарный заяц</a:t>
            </a:r>
            <a:r>
              <a:rPr lang="ru-RU" sz="2400" b="1" dirty="0" smtClean="0">
                <a:solidFill>
                  <a:srgbClr val="0070C0"/>
                </a:solidFill>
                <a:latin typeface="Yandex Sans Text"/>
              </a:rPr>
              <a:t>» о дружбе и взаимопомощи воспитывает ценности, которые важны во все времена!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6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269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Наша деятельность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992888" cy="4608512"/>
          </a:xfrm>
        </p:spPr>
        <p:txBody>
          <a:bodyPr/>
          <a:lstStyle/>
          <a:p>
            <a:r>
              <a:rPr lang="ru-RU" dirty="0" smtClean="0"/>
              <a:t>1. Выбор сказки, погружение в национальные особенности башкирской культуры: создание музея в чемодане, изучение костюмов,</a:t>
            </a:r>
            <a:r>
              <a:rPr lang="ru-RU" dirty="0"/>
              <a:t> </a:t>
            </a:r>
            <a:r>
              <a:rPr lang="ru-RU" dirty="0" smtClean="0"/>
              <a:t>орнамента, национальных блюд, танцев, игр.</a:t>
            </a:r>
          </a:p>
          <a:p>
            <a:r>
              <a:rPr lang="ru-RU" dirty="0" smtClean="0"/>
              <a:t>2. Распределение ролей,                  создание афиши, декораций,                         проработка эмоций. </a:t>
            </a:r>
            <a:endParaRPr lang="ru-RU" dirty="0"/>
          </a:p>
        </p:txBody>
      </p:sp>
      <p:pic>
        <p:nvPicPr>
          <p:cNvPr id="5122" name="Picture 2" descr="C:\Users\1\Desktop\Конкурсы\Конкурсы 2025-2026\Театральный бум\IMG_20260310_134329_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56404"/>
            <a:ext cx="1777819" cy="26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8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8864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Погружение в национальную культуру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C:\Users\1\Desktop\Конкурсы\Конкурсы 2025-2026\Театральный бум\20260310_1346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/>
          <a:stretch/>
        </p:blipFill>
        <p:spPr bwMode="auto">
          <a:xfrm>
            <a:off x="640080" y="2492896"/>
            <a:ext cx="3933076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Конкурсы\Конкурсы 2025-2026\Театральный бум\20260310_1346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4363"/>
          <a:stretch/>
        </p:blipFill>
        <p:spPr bwMode="auto">
          <a:xfrm>
            <a:off x="4644008" y="2492896"/>
            <a:ext cx="381642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269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Изучили национальные танцы, поиграли в подвижные и настольные игры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Users\1\Desktop\Конкурсы\Конкурсы 2025-2026\Театральный бум\IMG_20260310_134343_7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2141" r="4458" b="2620"/>
          <a:stretch/>
        </p:blipFill>
        <p:spPr bwMode="auto">
          <a:xfrm>
            <a:off x="4834890" y="1725929"/>
            <a:ext cx="3337510" cy="45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782" y="2337626"/>
            <a:ext cx="458600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33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269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РАСПРЕДЕЛЕНИЕ РОЛЕЙ.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ИНТЕРВЬЮ С АКТЁРАМИ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1\Desktop\Конкурсы\Конкурсы 2025-2026\Театральный бум\20260310_132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4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1095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РАСПРЕДЕЛЕНИЕ РОЛЕЙ.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ИНТЕРВЬЮ С АКТЁРАМИ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1\Desktop\Конкурсы\Конкурсы 2025-2026\Театральный бум\20260310_132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70838"/>
            <a:ext cx="5904656" cy="4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5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ПРОРАБОТКА ЭМОЦИЙ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1\Desktop\Конкурсы\Конкурсы 2025-2026\Театральный бум\IMG_20260310_134336_1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412776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4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ИЗГОТОВЛЕНИЕ ДЕКОРАЦИЙ </a:t>
            </a:r>
            <a:r>
              <a:rPr lang="ru-RU" sz="1400" b="1" dirty="0" smtClean="0">
                <a:solidFill>
                  <a:srgbClr val="0070C0"/>
                </a:solidFill>
              </a:rPr>
              <a:t/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rgbClr val="0070C0"/>
                </a:solidFill>
              </a:rPr>
              <a:t>объёмная аппликация, лепка из солёного теста, рисование с использованием разных техник и материалов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47" y="1773238"/>
            <a:ext cx="611246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63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ы\Конкурсы 2025-2026\Театральный бум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709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ИЗГОТОВЛЕНИЕ АФИШИ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992888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1\Desktop\Конкурсы\Конкурсы 2025-2026\Театральный бум\IMG_20260310_134333_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3052" r="2966" b="6837"/>
          <a:stretch/>
        </p:blipFill>
        <p:spPr bwMode="auto">
          <a:xfrm>
            <a:off x="1345904" y="1484784"/>
            <a:ext cx="6610471" cy="46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55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198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Филиал МБДОУ – детского сада «Детство»  детский сад № 40/228</vt:lpstr>
      <vt:lpstr>Наша деятельность</vt:lpstr>
      <vt:lpstr>Погружение в национальную культуру</vt:lpstr>
      <vt:lpstr>Изучили национальные танцы, поиграли в подвижные и настольные игры</vt:lpstr>
      <vt:lpstr>РАСПРЕДЕЛЕНИЕ РОЛЕЙ.  ИНТЕРВЬЮ С АКТЁРАМИ</vt:lpstr>
      <vt:lpstr>РАСПРЕДЕЛЕНИЕ РОЛЕЙ.  ИНТЕРВЬЮ С АКТЁРАМИ</vt:lpstr>
      <vt:lpstr>ПРОРАБОТКА ЭМОЦИЙ </vt:lpstr>
      <vt:lpstr>ИЗГОТОВЛЕНИЕ ДЕКОРАЦИЙ  объёмная аппликация, лепка из солёного теста, рисование с использованием разных техник и материалов</vt:lpstr>
      <vt:lpstr>ИЗГОТОВЛЕНИЕ АФИШИ</vt:lpstr>
      <vt:lpstr>Не пропустите спектакль «Благодарный заяц»!</vt:lpstr>
      <vt:lpstr>ЖДЁМ ВАС НА НАШ СПЕКТАКЛЬ!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МБДОУ – детского сада «Детство» детский сад № 40/228</dc:title>
  <dc:creator>1</dc:creator>
  <cp:lastModifiedBy>1</cp:lastModifiedBy>
  <cp:revision>11</cp:revision>
  <dcterms:created xsi:type="dcterms:W3CDTF">2026-03-10T05:29:59Z</dcterms:created>
  <dcterms:modified xsi:type="dcterms:W3CDTF">2026-03-10T10:12:05Z</dcterms:modified>
</cp:coreProperties>
</file>