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2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9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6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6606-5FD2-429C-B5DB-D0951792016C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AFA-F9F0-438F-8D29-88120D2F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Путешествие на поезде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3726" r="2520" b="5776"/>
          <a:stretch/>
        </p:blipFill>
        <p:spPr>
          <a:xfrm>
            <a:off x="1480454" y="0"/>
            <a:ext cx="8998857" cy="6884564"/>
          </a:xfrm>
        </p:spPr>
      </p:pic>
    </p:spTree>
    <p:extLst>
      <p:ext uri="{BB962C8B-B14F-4D97-AF65-F5344CB8AC3E}">
        <p14:creationId xmlns:p14="http://schemas.microsoft.com/office/powerpoint/2010/main" val="3873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5" b="95376" l="3412" r="66941">
                        <a14:foregroundMark x1="13882" y1="33526" x2="19176" y2="22254"/>
                        <a14:foregroundMark x1="27529" y1="17919" x2="29882" y2="12139"/>
                        <a14:foregroundMark x1="37882" y1="10694" x2="40118" y2="8671"/>
                        <a14:foregroundMark x1="58353" y1="51734" x2="66941" y2="70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33"/>
          <a:stretch/>
        </p:blipFill>
        <p:spPr>
          <a:xfrm>
            <a:off x="-254198" y="1494971"/>
            <a:ext cx="6451713" cy="5750720"/>
          </a:xfrm>
        </p:spPr>
      </p:pic>
      <p:pic>
        <p:nvPicPr>
          <p:cNvPr id="5" name="Объект 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76" b="99711" l="29529" r="53529">
                        <a14:foregroundMark x1="31176" y1="79769" x2="29647" y2="79769"/>
                        <a14:foregroundMark x1="31882" y1="73699" x2="37647" y2="7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45457" r="47433"/>
          <a:stretch/>
        </p:blipFill>
        <p:spPr>
          <a:xfrm>
            <a:off x="6197515" y="4197834"/>
            <a:ext cx="3128728" cy="3047857"/>
          </a:xfrm>
          <a:prstGeom prst="rect">
            <a:avLst/>
          </a:prstGeom>
        </p:spPr>
      </p:pic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3489808" y="4180466"/>
            <a:ext cx="28982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4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лишний</a:t>
            </a:r>
            <a:endParaRPr lang="ru-RU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6312741" y="4662817"/>
            <a:ext cx="28982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загадки</a:t>
            </a:r>
            <a:endParaRPr lang="ru-RU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8" name="Объект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76" b="99711" l="29529" r="53529">
                        <a14:foregroundMark x1="31176" y1="79769" x2="29647" y2="79769"/>
                        <a14:foregroundMark x1="31882" y1="73699" x2="37647" y2="7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45457" r="47433"/>
          <a:stretch/>
        </p:blipFill>
        <p:spPr>
          <a:xfrm>
            <a:off x="9246302" y="4163098"/>
            <a:ext cx="3128728" cy="3047857"/>
          </a:xfrm>
          <a:prstGeom prst="rect">
            <a:avLst/>
          </a:prstGeom>
        </p:spPr>
      </p:pic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9401499" y="4593236"/>
            <a:ext cx="2898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безопасность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1026" name="Picture 2" descr="Иконка нажми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" b="48521" l="2367" r="48817">
                        <a14:foregroundMark x1="20414" y1="10355" x2="20414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r="50602" b="50936"/>
          <a:stretch/>
        </p:blipFill>
        <p:spPr bwMode="auto">
          <a:xfrm>
            <a:off x="3522659" y="5280474"/>
            <a:ext cx="802853" cy="8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конка нажми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" b="48521" l="2367" r="48817">
                        <a14:foregroundMark x1="20414" y1="10355" x2="20414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r="50602" b="50936"/>
          <a:stretch/>
        </p:blipFill>
        <p:spPr bwMode="auto">
          <a:xfrm>
            <a:off x="6806128" y="5487003"/>
            <a:ext cx="802853" cy="8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Иконка нажми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" b="48521" l="2367" r="48817">
                        <a14:foregroundMark x1="20414" y1="10355" x2="20414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r="50602" b="50936"/>
          <a:stretch/>
        </p:blipFill>
        <p:spPr bwMode="auto">
          <a:xfrm>
            <a:off x="9669132" y="5306617"/>
            <a:ext cx="802853" cy="8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862429" cy="3235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0849"/>
            <a:ext cx="4680000" cy="3108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1037"/>
            <a:ext cx="4680000" cy="31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/>
          <a:stretch/>
        </p:blipFill>
        <p:spPr>
          <a:xfrm>
            <a:off x="803563" y="3707244"/>
            <a:ext cx="4897065" cy="30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/>
          <a:stretch/>
        </p:blipFill>
        <p:spPr>
          <a:xfrm>
            <a:off x="6199909" y="365125"/>
            <a:ext cx="4680000" cy="29689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835"/>
            <a:ext cx="4680000" cy="285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6903"/>
            <a:ext cx="4680000" cy="289631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94" y="3417197"/>
            <a:ext cx="4862429" cy="32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" y="244416"/>
            <a:ext cx="4983079" cy="33207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74" y="244416"/>
            <a:ext cx="4897582" cy="3259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74" y="3685881"/>
            <a:ext cx="5301447" cy="2982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" y="3685881"/>
            <a:ext cx="4874168" cy="3253507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11353800" y="6226629"/>
            <a:ext cx="838200" cy="631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Иконка нажми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" b="48521" l="2367" r="48817">
                        <a14:foregroundMark x1="20414" y1="10355" x2="20414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r="50602" b="50936"/>
          <a:stretch/>
        </p:blipFill>
        <p:spPr bwMode="auto">
          <a:xfrm rot="5400000">
            <a:off x="10391992" y="6321685"/>
            <a:ext cx="802853" cy="8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57" y="1922916"/>
            <a:ext cx="4945375" cy="316785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0657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Тут грохочут поезда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Шумно </a:t>
            </a:r>
            <a:r>
              <a:rPr lang="ru-RU" dirty="0"/>
              <a:t>тут почти всегда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едем на край света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Покупаем тут билеты.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1" y="2129570"/>
            <a:ext cx="4762500" cy="31813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871" y="212957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Эта лесенка лежит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паровоз по ней </a:t>
            </a:r>
            <a:r>
              <a:rPr lang="ru-RU" dirty="0" smtClean="0"/>
              <a:t>бежит.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2042556"/>
            <a:ext cx="5917556" cy="317434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9057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Он на вокзале есть </a:t>
            </a:r>
            <a:r>
              <a:rPr lang="ru-RU" dirty="0" smtClean="0"/>
              <a:t>всегда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нему приходят поезда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Двойное </a:t>
            </a:r>
            <a:r>
              <a:rPr lang="ru-RU" dirty="0"/>
              <a:t>«р» содержит </a:t>
            </a:r>
            <a:r>
              <a:rPr lang="ru-RU" dirty="0" smtClean="0"/>
              <a:t>он</a:t>
            </a:r>
          </a:p>
          <a:p>
            <a:pPr marL="0" indent="0">
              <a:buNone/>
            </a:pPr>
            <a:r>
              <a:rPr lang="ru-RU" dirty="0" smtClean="0"/>
              <a:t>И называется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6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" y="221982"/>
            <a:ext cx="7048500" cy="47148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3780165"/>
            <a:ext cx="6400800" cy="2779776"/>
          </a:xfrm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7158470" y="1801379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Помогаю в путь отправиться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городе другом оказаться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Знают все ребята ответ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Я железнодорожный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1353800" y="6152717"/>
            <a:ext cx="695325" cy="573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Иконка нажми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" b="48521" l="2367" r="48817">
                        <a14:foregroundMark x1="20414" y1="10355" x2="20414" y2="22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r="50602" b="50936"/>
          <a:stretch/>
        </p:blipFill>
        <p:spPr bwMode="auto">
          <a:xfrm rot="5400000">
            <a:off x="10220140" y="6060716"/>
            <a:ext cx="802853" cy="8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69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Путешествие на поезде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2023-12-21T12:19:30Z</dcterms:created>
  <dcterms:modified xsi:type="dcterms:W3CDTF">2023-12-22T04:10:51Z</dcterms:modified>
</cp:coreProperties>
</file>