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6" r:id="rId5"/>
    <p:sldId id="346" r:id="rId6"/>
    <p:sldId id="347" r:id="rId7"/>
    <p:sldId id="348" r:id="rId8"/>
    <p:sldId id="349" r:id="rId9"/>
    <p:sldId id="288" r:id="rId10"/>
    <p:sldId id="354" r:id="rId11"/>
    <p:sldId id="355" r:id="rId12"/>
    <p:sldId id="356" r:id="rId13"/>
    <p:sldId id="357" r:id="rId14"/>
    <p:sldId id="358" r:id="rId15"/>
    <p:sldId id="321" r:id="rId16"/>
    <p:sldId id="363" r:id="rId17"/>
    <p:sldId id="364" r:id="rId18"/>
    <p:sldId id="365" r:id="rId19"/>
    <p:sldId id="366" r:id="rId20"/>
    <p:sldId id="3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ajestic X" panose="020B0604020202020204" charset="0"/>
      <p:regular r:id="rId27"/>
    </p:embeddedFont>
    <p:embeddedFont>
      <p:font typeface="Wonderland Stars" panose="020B0604020202020204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666633"/>
    <a:srgbClr val="CC9900"/>
    <a:srgbClr val="66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A1A75-409D-4DB2-A1D4-D6B6A570C4B4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1343-3CA0-411C-80E9-7F9951A43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4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9495D-B155-4D91-B50D-9BE8DD691F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9495D-B155-4D91-B50D-9BE8DD691F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9495D-B155-4D91-B50D-9BE8DD691F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7C7A-86B4-4102-9AD4-58E46F0E647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D72F-36AE-4C9E-AC3F-171346FD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858218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0000"/>
                </a:solidFill>
                <a:latin typeface="Majestic X" pitchFamily="66" charset="0"/>
              </a:rPr>
              <a:t>Своя игра</a:t>
            </a:r>
            <a:endParaRPr lang="ru-RU" sz="16600" dirty="0">
              <a:solidFill>
                <a:srgbClr val="FF0000"/>
              </a:solidFill>
              <a:latin typeface="Majestic X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56992"/>
            <a:ext cx="6131024" cy="309634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7300" b="1" dirty="0" smtClean="0"/>
              <a:t>Тропинка в мир познания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r>
              <a:rPr lang="ru-RU" dirty="0" smtClean="0"/>
              <a:t>филиала МБДОУ- детского сада «Детство» </a:t>
            </a:r>
          </a:p>
          <a:p>
            <a:pPr marL="0" indent="0" algn="r">
              <a:buNone/>
            </a:pPr>
            <a:r>
              <a:rPr lang="ru-RU" dirty="0" smtClean="0"/>
              <a:t>детского сада № 478</a:t>
            </a:r>
          </a:p>
          <a:p>
            <a:pPr marL="0" indent="0" algn="r">
              <a:buNone/>
            </a:pPr>
            <a:r>
              <a:rPr lang="ru-RU" b="1" dirty="0" err="1" smtClean="0"/>
              <a:t>Мурзинова</a:t>
            </a:r>
            <a:r>
              <a:rPr lang="ru-RU" b="1" dirty="0" smtClean="0"/>
              <a:t> Ирина Евгеньевна, </a:t>
            </a:r>
            <a:r>
              <a:rPr lang="ru-RU" dirty="0" smtClean="0"/>
              <a:t>старший воспитатель.</a:t>
            </a:r>
          </a:p>
          <a:p>
            <a:pPr marL="0" indent="0" algn="r">
              <a:buNone/>
            </a:pPr>
            <a:r>
              <a:rPr lang="ru-RU" b="1" dirty="0" smtClean="0"/>
              <a:t>Семенова Наталья Леонидовна, </a:t>
            </a:r>
            <a:r>
              <a:rPr lang="ru-RU" dirty="0" smtClean="0"/>
              <a:t>воспитатель</a:t>
            </a:r>
            <a:endParaRPr lang="ru-RU" dirty="0"/>
          </a:p>
          <a:p>
            <a:pPr marL="0" indent="0" algn="r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380312" y="2132856"/>
            <a:ext cx="1214446" cy="1643074"/>
          </a:xfrm>
          <a:prstGeom prst="upArrow">
            <a:avLst/>
          </a:prstGeom>
          <a:solidFill>
            <a:srgbClr val="00542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426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6600"/>
                </a:solidFill>
                <a:latin typeface="Wonderland Stars" charset="0"/>
              </a:rPr>
              <a:t>Тропинка в окружающий мир  3</a:t>
            </a:r>
            <a:endParaRPr lang="ru-RU" sz="6600" dirty="0" smtClean="0">
              <a:latin typeface="Majestic X" pitchFamily="66" charset="0"/>
            </a:endParaRPr>
          </a:p>
        </p:txBody>
      </p:sp>
      <p:pic>
        <p:nvPicPr>
          <p:cNvPr id="5" name="Picture 4" descr="ÐÐ°ÑÑÐ¸Ð½ÐºÐ¸ Ð¿Ð¾ Ð·Ð°Ð¿ÑÐ¾ÑÑ Ð³Ð°Ð³Ð°ÑÐ¸Ð½ ÑÑÐ¸Ð¹"/>
          <p:cNvPicPr>
            <a:picLocks noChangeAspect="1" noChangeArrowheads="1"/>
          </p:cNvPicPr>
          <p:nvPr/>
        </p:nvPicPr>
        <p:blipFill>
          <a:blip r:embed="rId3" cstate="print"/>
          <a:srcRect r="10811" b="8108"/>
          <a:stretch>
            <a:fillRect/>
          </a:stretch>
        </p:blipFill>
        <p:spPr bwMode="auto">
          <a:xfrm>
            <a:off x="2771800" y="4293096"/>
            <a:ext cx="2304256" cy="1774016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±ÐµÐ»ÐºÐ° Ð¸ ÑÑÑÐµÐ»ÐºÐ° Ð´ÐµÑÑÐºÐ¸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2332356" cy="1872208"/>
          </a:xfrm>
          <a:prstGeom prst="rect">
            <a:avLst/>
          </a:prstGeom>
          <a:noFill/>
        </p:spPr>
      </p:pic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 l="3661" t="6300" r="6645" b="29441"/>
          <a:stretch>
            <a:fillRect/>
          </a:stretch>
        </p:blipFill>
        <p:spPr bwMode="auto">
          <a:xfrm>
            <a:off x="5220072" y="2708920"/>
            <a:ext cx="200634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7154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Wonderland Stars" charset="0"/>
              </a:rPr>
              <a:t>Тропинка в окружающий мир  5</a:t>
            </a:r>
            <a:endParaRPr lang="ru-RU" sz="3600" b="1" dirty="0">
              <a:solidFill>
                <a:srgbClr val="663300"/>
              </a:solidFill>
              <a:latin typeface="Wonderland Star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462174" cy="110807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410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81128"/>
            <a:ext cx="1152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653136"/>
            <a:ext cx="1152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53136"/>
            <a:ext cx="1133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596336" y="2924944"/>
            <a:ext cx="1214446" cy="1643074"/>
          </a:xfrm>
          <a:prstGeom prst="upArrow">
            <a:avLst/>
          </a:prstGeom>
          <a:solidFill>
            <a:srgbClr val="00542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6600"/>
                </a:solidFill>
                <a:latin typeface="Wonderland Stars" charset="0"/>
              </a:rPr>
              <a:t>Тропинка в окружающий мир  5</a:t>
            </a:r>
            <a:endParaRPr lang="ru-RU" sz="6600" dirty="0" smtClean="0">
              <a:latin typeface="Majestic X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09169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33321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Wonderland Stars" charset="0"/>
              </a:rPr>
              <a:t>Тропинка в окружающий мир  10</a:t>
            </a:r>
            <a:endParaRPr lang="ru-RU" sz="3600" b="1" dirty="0">
              <a:solidFill>
                <a:srgbClr val="663300"/>
              </a:solidFill>
              <a:latin typeface="Wonderland Star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534182" cy="1108075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90000"/>
              <a:buNone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admin\Desktop\i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40324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975502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к этому плоду его семена.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admin\Desktop\229170.jpg"/>
          <p:cNvPicPr/>
          <p:nvPr/>
        </p:nvPicPr>
        <p:blipFill>
          <a:blip r:embed="rId3" cstate="print"/>
          <a:srcRect t="69519" r="75875"/>
          <a:stretch>
            <a:fillRect/>
          </a:stretch>
        </p:blipFill>
        <p:spPr bwMode="auto">
          <a:xfrm>
            <a:off x="683568" y="386104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admin\Desktop\229170.jpg"/>
          <p:cNvPicPr/>
          <p:nvPr/>
        </p:nvPicPr>
        <p:blipFill>
          <a:blip r:embed="rId3" cstate="print"/>
          <a:srcRect t="36758" r="75703" b="35043"/>
          <a:stretch>
            <a:fillRect/>
          </a:stretch>
        </p:blipFill>
        <p:spPr bwMode="auto">
          <a:xfrm>
            <a:off x="3563888" y="4653136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229170.jpg"/>
          <p:cNvPicPr/>
          <p:nvPr/>
        </p:nvPicPr>
        <p:blipFill>
          <a:blip r:embed="rId3" cstate="print"/>
          <a:srcRect l="25846" t="37902" r="50843" b="34895"/>
          <a:stretch>
            <a:fillRect/>
          </a:stretch>
        </p:blipFill>
        <p:spPr bwMode="auto">
          <a:xfrm>
            <a:off x="611560" y="1700808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admin\Desktop\229170.jpg"/>
          <p:cNvPicPr/>
          <p:nvPr/>
        </p:nvPicPr>
        <p:blipFill>
          <a:blip r:embed="rId3" cstate="print"/>
          <a:srcRect l="26018" t="72365" r="50843"/>
          <a:stretch>
            <a:fillRect/>
          </a:stretch>
        </p:blipFill>
        <p:spPr bwMode="auto">
          <a:xfrm>
            <a:off x="6516216" y="4653136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 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786578" y="3000372"/>
            <a:ext cx="1214446" cy="1643074"/>
          </a:xfrm>
          <a:prstGeom prst="upArrow">
            <a:avLst/>
          </a:prstGeom>
          <a:solidFill>
            <a:srgbClr val="00542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5400" b="1" dirty="0" smtClean="0">
                <a:solidFill>
                  <a:srgbClr val="006600"/>
                </a:solidFill>
                <a:latin typeface="Wonderland Stars" charset="0"/>
              </a:rPr>
              <a:t>Тропинка в окружающий мир  10</a:t>
            </a:r>
            <a:endParaRPr lang="ru-RU" sz="6600" dirty="0" smtClean="0">
              <a:latin typeface="Majestic X" pitchFamily="66" charset="0"/>
            </a:endParaRPr>
          </a:p>
        </p:txBody>
      </p:sp>
      <p:pic>
        <p:nvPicPr>
          <p:cNvPr id="5" name="Рисунок 4" descr="C:\Users\admin\Desktop\229170.jpg"/>
          <p:cNvPicPr/>
          <p:nvPr/>
        </p:nvPicPr>
        <p:blipFill>
          <a:blip r:embed="rId3" cstate="print"/>
          <a:srcRect l="2768" t="70154" r="77061" b="5715"/>
          <a:stretch>
            <a:fillRect/>
          </a:stretch>
        </p:blipFill>
        <p:spPr bwMode="auto">
          <a:xfrm>
            <a:off x="2267744" y="1844824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41394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Wonderland Stars" pitchFamily="2" charset="0"/>
              </a:rPr>
              <a:t>Тропинка в мир математики  3</a:t>
            </a:r>
            <a:endParaRPr lang="ru-RU" sz="5400" b="1" dirty="0">
              <a:solidFill>
                <a:srgbClr val="7030A0"/>
              </a:solidFill>
              <a:latin typeface="Wonderland Stars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91554" cy="1655763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524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69160"/>
            <a:ext cx="145800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869160"/>
            <a:ext cx="1440160" cy="15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564904"/>
            <a:ext cx="1656184" cy="17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380312" y="2780928"/>
            <a:ext cx="1214446" cy="1643074"/>
          </a:xfrm>
          <a:prstGeom prst="upArrow">
            <a:avLst/>
          </a:prstGeom>
          <a:solidFill>
            <a:srgbClr val="7030A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Wonderland Stars" pitchFamily="2" charset="0"/>
              </a:rPr>
              <a:t>Тропинка в мир математики  3</a:t>
            </a:r>
            <a:endParaRPr lang="ru-RU" sz="5400" b="1" dirty="0">
              <a:solidFill>
                <a:srgbClr val="7030A0"/>
              </a:solidFill>
              <a:latin typeface="Wonderland Stars" pitchFamily="2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r="45256" b="51134"/>
          <a:stretch>
            <a:fillRect/>
          </a:stretch>
        </p:blipFill>
        <p:spPr bwMode="auto">
          <a:xfrm>
            <a:off x="1907704" y="1844824"/>
            <a:ext cx="44475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89040"/>
            <a:ext cx="245395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Wonderland Stars" pitchFamily="2" charset="0"/>
              </a:rPr>
              <a:t>Тропинка в мир математики  5</a:t>
            </a:r>
            <a:endParaRPr lang="ru-RU" sz="5400" b="1" dirty="0">
              <a:solidFill>
                <a:srgbClr val="7030A0"/>
              </a:solidFill>
              <a:latin typeface="Wonderland Stars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91554" cy="1655763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3275856" y="5157192"/>
            <a:ext cx="2643187" cy="1285875"/>
          </a:xfrm>
          <a:prstGeom prst="rect">
            <a:avLst/>
          </a:prstGeom>
          <a:solidFill>
            <a:srgbClr val="7030A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 smtClean="0"/>
              <a:t>2</a:t>
            </a:r>
            <a:endParaRPr lang="ru-RU" sz="8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73016"/>
            <a:ext cx="2643188" cy="1285875"/>
          </a:xfrm>
          <a:prstGeom prst="rect">
            <a:avLst/>
          </a:prstGeom>
          <a:solidFill>
            <a:srgbClr val="7030A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645024"/>
            <a:ext cx="2643187" cy="1285875"/>
          </a:xfrm>
          <a:prstGeom prst="rect">
            <a:avLst/>
          </a:prstGeom>
          <a:solidFill>
            <a:srgbClr val="7030A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 smtClean="0"/>
              <a:t>3</a:t>
            </a:r>
            <a:endParaRPr lang="ru-RU" sz="8000" b="1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108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786578" y="3000372"/>
            <a:ext cx="1214446" cy="1643074"/>
          </a:xfrm>
          <a:prstGeom prst="upArrow">
            <a:avLst/>
          </a:prstGeom>
          <a:solidFill>
            <a:srgbClr val="7030A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Wonderland Stars" pitchFamily="2" charset="0"/>
              </a:rPr>
              <a:t>Тропинка в мир математики  5</a:t>
            </a:r>
            <a:endParaRPr lang="ru-RU" sz="5400" b="1" dirty="0">
              <a:solidFill>
                <a:srgbClr val="7030A0"/>
              </a:solidFill>
              <a:latin typeface="Wonderland Stars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420888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/>
              <a:t>2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Wonderland Stars" pitchFamily="2" charset="0"/>
              </a:rPr>
              <a:t>Тропинка в мир математики  10</a:t>
            </a:r>
            <a:endParaRPr lang="ru-RU" sz="5400" b="1" dirty="0">
              <a:solidFill>
                <a:srgbClr val="7030A0"/>
              </a:solidFill>
              <a:latin typeface="Wonderland Stars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91554" cy="1655763"/>
          </a:xfrm>
        </p:spPr>
        <p:txBody>
          <a:bodyPr/>
          <a:lstStyle/>
          <a:p>
            <a:pPr>
              <a:buNone/>
              <a:defRPr/>
            </a:pPr>
            <a:endParaRPr lang="ru-RU" i="1" dirty="0" smtClean="0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3203848" y="4437112"/>
            <a:ext cx="2643187" cy="1285875"/>
          </a:xfrm>
          <a:prstGeom prst="rect">
            <a:avLst/>
          </a:prstGeom>
          <a:solidFill>
            <a:srgbClr val="7030A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645024"/>
            <a:ext cx="2643187" cy="1285875"/>
          </a:xfrm>
          <a:prstGeom prst="rect">
            <a:avLst/>
          </a:prstGeom>
          <a:solidFill>
            <a:srgbClr val="7030A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 smtClean="0"/>
              <a:t>7</a:t>
            </a:r>
            <a:endParaRPr lang="ru-RU" sz="8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5229200"/>
            <a:ext cx="2643187" cy="1285875"/>
          </a:xfrm>
          <a:prstGeom prst="rect">
            <a:avLst/>
          </a:prstGeom>
          <a:solidFill>
            <a:srgbClr val="7030A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 smtClean="0"/>
              <a:t>2</a:t>
            </a:r>
            <a:endParaRPr lang="ru-RU" sz="8000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b="12602"/>
          <a:stretch>
            <a:fillRect/>
          </a:stretch>
        </p:blipFill>
        <p:spPr bwMode="auto">
          <a:xfrm>
            <a:off x="2051720" y="1484784"/>
            <a:ext cx="632221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643470" y="857232"/>
            <a:ext cx="642942" cy="42862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357818" y="857232"/>
            <a:ext cx="642942" cy="42862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072198" y="857232"/>
            <a:ext cx="642942" cy="42862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4643438" y="2285992"/>
            <a:ext cx="642942" cy="428628"/>
          </a:xfrm>
          <a:prstGeom prst="rect">
            <a:avLst/>
          </a:prstGeom>
          <a:solidFill>
            <a:srgbClr val="0054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5357818" y="2285992"/>
            <a:ext cx="642942" cy="428628"/>
          </a:xfrm>
          <a:prstGeom prst="rect">
            <a:avLst/>
          </a:prstGeom>
          <a:solidFill>
            <a:srgbClr val="0054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6072198" y="2285992"/>
            <a:ext cx="642942" cy="428628"/>
          </a:xfrm>
          <a:prstGeom prst="rect">
            <a:avLst/>
          </a:prstGeom>
          <a:solidFill>
            <a:srgbClr val="0054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2" name="Прямоугольник 21">
            <a:hlinkClick r:id="rId8" action="ppaction://hlinksldjump"/>
          </p:cNvPr>
          <p:cNvSpPr/>
          <p:nvPr/>
        </p:nvSpPr>
        <p:spPr>
          <a:xfrm>
            <a:off x="4643438" y="3786190"/>
            <a:ext cx="642942" cy="42862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332656"/>
            <a:ext cx="4391918" cy="1440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Wonderland Stars" charset="0"/>
              </a:rPr>
              <a:t>Тропинка в мир свойств и качеств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Wonderland Stars" charset="0"/>
              </a:rPr>
              <a:t>предметов»</a:t>
            </a:r>
            <a:endParaRPr lang="ru-RU" sz="2800" b="1" dirty="0">
              <a:solidFill>
                <a:srgbClr val="FF0000"/>
              </a:solidFill>
              <a:latin typeface="Wonderland Stars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916832"/>
            <a:ext cx="46434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Wonderland Stars" charset="0"/>
              </a:rPr>
              <a:t>Тропинка в окружающий мир</a:t>
            </a:r>
            <a:endParaRPr lang="ru-RU" sz="3600" b="1" dirty="0">
              <a:solidFill>
                <a:srgbClr val="663300"/>
              </a:solidFill>
              <a:latin typeface="Wonderland Stars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501008"/>
            <a:ext cx="46434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Wonderland Stars" pitchFamily="2" charset="0"/>
              </a:rPr>
              <a:t>Тропинка в мир математики</a:t>
            </a:r>
            <a:endParaRPr lang="ru-RU" sz="3600" b="1" dirty="0">
              <a:solidFill>
                <a:srgbClr val="7030A0"/>
              </a:solidFill>
              <a:latin typeface="Wonderland Stars" pitchFamily="2" charset="0"/>
            </a:endParaRPr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5429256" y="3786190"/>
            <a:ext cx="642942" cy="42862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6143636" y="3786190"/>
            <a:ext cx="642942" cy="42862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54" y="3645024"/>
            <a:ext cx="1214446" cy="1643074"/>
          </a:xfrm>
          <a:prstGeom prst="upArrow">
            <a:avLst/>
          </a:prstGeom>
          <a:solidFill>
            <a:srgbClr val="7030A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Wonderland Stars" pitchFamily="2" charset="0"/>
              </a:rPr>
              <a:t>Тропинка в мир математики  10</a:t>
            </a:r>
            <a:endParaRPr lang="ru-RU" sz="5400" b="1" dirty="0">
              <a:solidFill>
                <a:srgbClr val="7030A0"/>
              </a:solidFill>
              <a:latin typeface="Wonderland Stars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492896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/>
              <a:t>4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404664"/>
            <a:ext cx="87484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Wonderland Stars" charset="0"/>
              </a:rPr>
              <a:t>Тропинка в мир свойств и качеств   3</a:t>
            </a:r>
          </a:p>
          <a:p>
            <a:pPr algn="ctr">
              <a:spcBef>
                <a:spcPct val="0"/>
              </a:spcBef>
              <a:defRPr/>
            </a:pPr>
            <a:endParaRPr kumimoji="0" lang="ru-RU" sz="10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jestic X" pitchFamily="66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764704"/>
            <a:ext cx="8358246" cy="188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окном летят снежинки,</a:t>
            </a:r>
          </a:p>
          <a:p>
            <a:r>
              <a:rPr lang="ru-RU" sz="2800" dirty="0" smtClean="0"/>
              <a:t>В белом платье зимний сад,</a:t>
            </a:r>
          </a:p>
          <a:p>
            <a:r>
              <a:rPr lang="ru-RU" sz="2800" dirty="0" smtClean="0"/>
              <a:t>Снег искрится на тропинках-</a:t>
            </a:r>
          </a:p>
          <a:p>
            <a:r>
              <a:rPr lang="ru-RU" sz="2800" dirty="0" smtClean="0"/>
              <a:t>Так бывает в………….</a:t>
            </a:r>
            <a:endParaRPr lang="ru-RU" sz="2800" dirty="0"/>
          </a:p>
        </p:txBody>
      </p:sp>
      <p:pic>
        <p:nvPicPr>
          <p:cNvPr id="36866" name="Picture 2" descr="ÐÐ°ÑÑÐ¸Ð½ÐºÐ¸ Ð¿Ð¾ Ð·Ð°Ð¿ÑÐ¾ÑÑ ÑÐ½ÐµÐ³Ð¾Ð¿Ð°Ð´ Ð´ÐµÑÑÐºÐ¸Ðµ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1944216" cy="1621245"/>
          </a:xfrm>
          <a:prstGeom prst="rect">
            <a:avLst/>
          </a:prstGeom>
          <a:noFill/>
        </p:spPr>
      </p:pic>
      <p:pic>
        <p:nvPicPr>
          <p:cNvPr id="36868" name="Picture 4" descr="ÐÐ°ÑÑÐ¸Ð½ÐºÐ¸ Ð¿Ð¾ Ð·Ð°Ð¿ÑÐ¾ÑÑ ÑÐ½ÐµÐ³Ð¾Ð¿Ð°Ð´ Ð´ÐµÑÑÐºÐ¸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1800200" cy="1586122"/>
          </a:xfrm>
          <a:prstGeom prst="rect">
            <a:avLst/>
          </a:prstGeom>
          <a:noFill/>
        </p:spPr>
      </p:pic>
      <p:sp>
        <p:nvSpPr>
          <p:cNvPr id="36876" name="AutoShape 12" descr="ÐÐ°ÑÑÐ¸Ð½ÐºÐ¸ Ð¿Ð¾ Ð·Ð°Ð¿ÑÐ¾ÑÑ Ð³Ð¾Ð»Ð¾Ð»ÑÐ´ Ð´ÐµÑÑÐºÐ¸Ðµ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8" name="Picture 14" descr="ÐÐ°ÑÑÐ¸Ð½ÐºÐ¸ Ð¿Ð¾ Ð·Ð°Ð¿ÑÐ¾ÑÑ Ð³Ð¾Ð»Ð¾Ð»ÑÐ´ Ð´ÐµÑÑÐºÐ¸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869160"/>
            <a:ext cx="1944216" cy="158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 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452320" y="2276872"/>
            <a:ext cx="1214446" cy="1643074"/>
          </a:xfrm>
          <a:prstGeom prst="upArrow">
            <a:avLst/>
          </a:prstGeom>
          <a:solidFill>
            <a:srgbClr val="FF0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Wonderland Stars" charset="0"/>
              </a:rPr>
              <a:t>Тропинка в мир свойств и качеств   3</a:t>
            </a:r>
          </a:p>
        </p:txBody>
      </p:sp>
      <p:pic>
        <p:nvPicPr>
          <p:cNvPr id="5" name="Picture 2" descr="ÐÐ°ÑÑÐ¸Ð½ÐºÐ¸ Ð¿Ð¾ Ð·Ð°Ð¿ÑÐ¾ÑÑ ÑÐ½ÐµÐ³Ð¾Ð¿Ð°Ð´ Ð´ÐµÑÑÐºÐ¸Ðµ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816424" cy="342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404664"/>
            <a:ext cx="838842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Wonderland Stars" charset="0"/>
              </a:rPr>
              <a:t>Тропинка в мир свойств и качеств   5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Wonderland Stars" charset="0"/>
              </a:rPr>
              <a:t>предметов»   </a:t>
            </a:r>
          </a:p>
          <a:p>
            <a:pPr algn="ctr">
              <a:spcBef>
                <a:spcPct val="0"/>
              </a:spcBef>
              <a:defRPr/>
            </a:pPr>
            <a:endParaRPr lang="ru-RU" sz="10100" dirty="0" smtClean="0">
              <a:solidFill>
                <a:srgbClr val="FF0000"/>
              </a:solidFill>
              <a:latin typeface="Majestic X" pitchFamily="66" charset="0"/>
            </a:endParaRPr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5364088" y="4005064"/>
            <a:ext cx="2643187" cy="1584176"/>
          </a:xfrm>
          <a:prstGeom prst="rect">
            <a:avLst/>
          </a:prstGeom>
          <a:solidFill>
            <a:srgbClr val="FF0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30923">
            <a:off x="6327704" y="3881502"/>
            <a:ext cx="585263" cy="184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87193">
            <a:off x="2163143" y="4089003"/>
            <a:ext cx="605676" cy="143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04469" y="1552515"/>
            <a:ext cx="639515" cy="22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 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740352" y="3645024"/>
            <a:ext cx="1214446" cy="1643074"/>
          </a:xfrm>
          <a:prstGeom prst="upArrow">
            <a:avLst/>
          </a:prstGeom>
          <a:solidFill>
            <a:srgbClr val="FF0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Wonderland Stars" charset="0"/>
              </a:rPr>
              <a:t>Тропинка в мир свойств и качеств   5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585263" cy="22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t="27778"/>
          <a:stretch>
            <a:fillRect/>
          </a:stretch>
        </p:blipFill>
        <p:spPr bwMode="auto">
          <a:xfrm>
            <a:off x="323528" y="2492896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62068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Wonderland Stars" charset="0"/>
              </a:rPr>
              <a:t>Тропинка в мир свойств и качеств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Wonderland Stars" charset="0"/>
              </a:rPr>
              <a:t>предметов»   10</a:t>
            </a:r>
          </a:p>
          <a:p>
            <a:pPr algn="ctr">
              <a:spcBef>
                <a:spcPct val="0"/>
              </a:spcBef>
              <a:defRPr/>
            </a:pPr>
            <a:endParaRPr lang="ru-RU" sz="10100" dirty="0" smtClean="0">
              <a:solidFill>
                <a:srgbClr val="FF0000"/>
              </a:solidFill>
              <a:latin typeface="Majestic X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214422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8407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1200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869160"/>
            <a:ext cx="1295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085184"/>
            <a:ext cx="1123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ОТВЕТ:</a:t>
            </a:r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929554" y="3501008"/>
            <a:ext cx="1214446" cy="1643074"/>
          </a:xfrm>
          <a:prstGeom prst="upArrow">
            <a:avLst/>
          </a:prstGeom>
          <a:solidFill>
            <a:srgbClr val="FF0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2821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Wonderland Stars" charset="0"/>
              </a:rPr>
              <a:t>Тропинка в мир свойств и качеств</a:t>
            </a:r>
            <a:br>
              <a:rPr lang="ru-RU" sz="4000" b="1" dirty="0" smtClean="0">
                <a:solidFill>
                  <a:srgbClr val="FF0000"/>
                </a:solidFill>
                <a:latin typeface="Wonderland Stars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Wonderland Stars" charset="0"/>
              </a:rPr>
              <a:t>предметов»   10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255471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r="36842" b="54545"/>
          <a:stretch>
            <a:fillRect/>
          </a:stretch>
        </p:blipFill>
        <p:spPr bwMode="auto">
          <a:xfrm>
            <a:off x="251520" y="2276872"/>
            <a:ext cx="43204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535892" cy="1052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Wonderland Stars" charset="0"/>
              </a:rPr>
              <a:t>Тропинка в окружающий мир  3</a:t>
            </a:r>
            <a:endParaRPr lang="ru-RU" sz="3600" b="1" dirty="0">
              <a:solidFill>
                <a:srgbClr val="663300"/>
              </a:solidFill>
              <a:latin typeface="Wonderland Star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534182" cy="110807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Первый космонавт?</a:t>
            </a:r>
          </a:p>
        </p:txBody>
      </p:sp>
      <p:pic>
        <p:nvPicPr>
          <p:cNvPr id="21506" name="Picture 2" descr="ÐÐ°ÑÑÐ¸Ð½ÐºÐ¸ Ð¿Ð¾ Ð·Ð°Ð¿ÑÐ¾ÑÑ Ð±ÐµÐ»ÐºÐ° Ð¸ ÑÑÑÐµÐ»ÐºÐ° Ð´ÐµÑÑÐºÐ¸Ðµ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09120"/>
            <a:ext cx="2332356" cy="1512168"/>
          </a:xfrm>
          <a:prstGeom prst="rect">
            <a:avLst/>
          </a:prstGeom>
          <a:noFill/>
        </p:spPr>
      </p:pic>
      <p:pic>
        <p:nvPicPr>
          <p:cNvPr id="21508" name="Picture 4" descr="ÐÐ°ÑÑÐ¸Ð½ÐºÐ¸ Ð¿Ð¾ Ð·Ð°Ð¿ÑÐ¾ÑÑ Ð³Ð°Ð³Ð°ÑÐ¸Ð½ ÑÑÐ¸Ð¹"/>
          <p:cNvPicPr>
            <a:picLocks noChangeAspect="1" noChangeArrowheads="1"/>
          </p:cNvPicPr>
          <p:nvPr/>
        </p:nvPicPr>
        <p:blipFill>
          <a:blip r:embed="rId3" cstate="print"/>
          <a:srcRect r="10811" b="8108"/>
          <a:stretch>
            <a:fillRect/>
          </a:stretch>
        </p:blipFill>
        <p:spPr bwMode="auto">
          <a:xfrm>
            <a:off x="5292080" y="1916832"/>
            <a:ext cx="2304256" cy="1557992"/>
          </a:xfrm>
          <a:prstGeom prst="rect">
            <a:avLst/>
          </a:prstGeom>
          <a:noFill/>
        </p:spPr>
      </p:pic>
      <p:pic>
        <p:nvPicPr>
          <p:cNvPr id="215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3661" t="6300" r="6645" b="29441"/>
          <a:stretch>
            <a:fillRect/>
          </a:stretch>
        </p:blipFill>
        <p:spPr bwMode="auto">
          <a:xfrm>
            <a:off x="5436096" y="4221088"/>
            <a:ext cx="200634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218</Words>
  <Application>Microsoft Office PowerPoint</Application>
  <PresentationFormat>Экран (4:3)</PresentationFormat>
  <Paragraphs>70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Majestic X</vt:lpstr>
      <vt:lpstr>Wonderland Stars</vt:lpstr>
      <vt:lpstr>Times New Roman</vt:lpstr>
      <vt:lpstr>Тема Office</vt:lpstr>
      <vt:lpstr>Своя игра</vt:lpstr>
      <vt:lpstr>Презентация PowerPoint</vt:lpstr>
      <vt:lpstr>Презентация PowerPoint</vt:lpstr>
      <vt:lpstr>Тропинка в мир свойств и качеств   3</vt:lpstr>
      <vt:lpstr>Презентация PowerPoint</vt:lpstr>
      <vt:lpstr>Тропинка в мир свойств и качеств   5</vt:lpstr>
      <vt:lpstr>Презентация PowerPoint</vt:lpstr>
      <vt:lpstr>Тропинка в мир свойств и качеств предметов»   10</vt:lpstr>
      <vt:lpstr>Тропинка в окружающий мир  3</vt:lpstr>
      <vt:lpstr>Тропинка в окружающий мир  3</vt:lpstr>
      <vt:lpstr>Тропинка в окружающий мир  5</vt:lpstr>
      <vt:lpstr>Тропинка в окружающий мир  5</vt:lpstr>
      <vt:lpstr>Тропинка в окружающий мир  10</vt:lpstr>
      <vt:lpstr>Тропинка в окружающий мир  10</vt:lpstr>
      <vt:lpstr>Тропинка в мир математики  3</vt:lpstr>
      <vt:lpstr>Тропинка в мир математики  3</vt:lpstr>
      <vt:lpstr>Тропинка в мир математики  5</vt:lpstr>
      <vt:lpstr>Тропинка в мир математики  5</vt:lpstr>
      <vt:lpstr>Тропинка в мир математики  10</vt:lpstr>
      <vt:lpstr>Тропинка в мир математики 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Валентина</dc:creator>
  <cp:lastModifiedBy>1</cp:lastModifiedBy>
  <cp:revision>90</cp:revision>
  <dcterms:created xsi:type="dcterms:W3CDTF">2018-03-13T10:47:54Z</dcterms:created>
  <dcterms:modified xsi:type="dcterms:W3CDTF">2025-10-20T12:51:27Z</dcterms:modified>
</cp:coreProperties>
</file>