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3" r:id="rId1"/>
  </p:sldMasterIdLst>
  <p:notesMasterIdLst>
    <p:notesMasterId r:id="rId21"/>
  </p:notesMasterIdLst>
  <p:sldIdLst>
    <p:sldId id="27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B7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6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93F842-A06F-45AD-8568-0EC41EDC992E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25909-81A2-42B6-AFA0-DAFF629049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340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371C-AAE4-499B-96D5-FBBE799CA4C2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8AEB2816-83EE-4F5B-81C6-89FDE32F4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28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371C-AAE4-499B-96D5-FBBE799CA4C2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2816-83EE-4F5B-81C6-89FDE32F4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923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371C-AAE4-499B-96D5-FBBE799CA4C2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2816-83EE-4F5B-81C6-89FDE32F4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554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371C-AAE4-499B-96D5-FBBE799CA4C2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2816-83EE-4F5B-81C6-89FDE32F4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261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371C-AAE4-499B-96D5-FBBE799CA4C2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2816-83EE-4F5B-81C6-89FDE32F4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666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371C-AAE4-499B-96D5-FBBE799CA4C2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2816-83EE-4F5B-81C6-89FDE32F4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289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371C-AAE4-499B-96D5-FBBE799CA4C2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2816-83EE-4F5B-81C6-89FDE32F4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73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371C-AAE4-499B-96D5-FBBE799CA4C2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2816-83EE-4F5B-81C6-89FDE32F4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392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371C-AAE4-499B-96D5-FBBE799CA4C2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2816-83EE-4F5B-81C6-89FDE32F4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397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371C-AAE4-499B-96D5-FBBE799CA4C2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2816-83EE-4F5B-81C6-89FDE32F4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72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5224371C-AAE4-499B-96D5-FBBE799CA4C2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B2816-83EE-4F5B-81C6-89FDE32F46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502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4371C-AAE4-499B-96D5-FBBE799CA4C2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8AEB2816-83EE-4F5B-81C6-89FDE32F464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42839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g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g"/><Relationship Id="rId5" Type="http://schemas.openxmlformats.org/officeDocument/2006/relationships/image" Target="../media/image61.jpg"/><Relationship Id="rId4" Type="http://schemas.openxmlformats.org/officeDocument/2006/relationships/image" Target="../media/image6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5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g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g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5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g"/><Relationship Id="rId5" Type="http://schemas.openxmlformats.org/officeDocument/2006/relationships/image" Target="../media/image76.jpg"/><Relationship Id="rId4" Type="http://schemas.openxmlformats.org/officeDocument/2006/relationships/image" Target="../media/image7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5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g"/><Relationship Id="rId5" Type="http://schemas.openxmlformats.org/officeDocument/2006/relationships/image" Target="../media/image81.jpg"/><Relationship Id="rId4" Type="http://schemas.openxmlformats.org/officeDocument/2006/relationships/image" Target="../media/image8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86.jpg"/><Relationship Id="rId4" Type="http://schemas.openxmlformats.org/officeDocument/2006/relationships/image" Target="../media/image8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B6E4486-AE37-49E9-8EA5-EB6A33EB89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8" r="74235"/>
          <a:stretch/>
        </p:blipFill>
        <p:spPr>
          <a:xfrm rot="5400000">
            <a:off x="4702736" y="-631264"/>
            <a:ext cx="2786528" cy="12192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E3DF3A-664D-468A-9C87-0B896D87E3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7" t="2440" r="12801" b="-20279"/>
          <a:stretch/>
        </p:blipFill>
        <p:spPr>
          <a:xfrm>
            <a:off x="8009456" y="3429000"/>
            <a:ext cx="4182544" cy="388019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A871479-5D05-4CAD-A47F-D7223231EC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67" y="1608536"/>
            <a:ext cx="6704762" cy="214603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753A0EF-6AD9-4F7F-B81F-8EF32C13A4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7" t="-10509" r="19849" b="-20279"/>
          <a:stretch/>
        </p:blipFill>
        <p:spPr>
          <a:xfrm>
            <a:off x="8306999" y="2120900"/>
            <a:ext cx="3885001" cy="430655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3271EE-F632-4527-9F6B-EFC0B496D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085376"/>
            <a:ext cx="10515600" cy="519386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5AB44BB-E517-4ED1-B59A-6AB1CBD37D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206" y="145693"/>
            <a:ext cx="2501587" cy="93968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0B8FF19-6C79-4BEE-A6C8-6BEA2D23A1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6" r="7534"/>
          <a:stretch/>
        </p:blipFill>
        <p:spPr>
          <a:xfrm>
            <a:off x="440121" y="1085376"/>
            <a:ext cx="5295369" cy="40961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47BD18-1FF5-4399-B4C4-CBE4CDA52F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4" r="10566"/>
          <a:stretch/>
        </p:blipFill>
        <p:spPr>
          <a:xfrm>
            <a:off x="6456512" y="1085376"/>
            <a:ext cx="5295369" cy="40961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DA4159-A47B-423B-9C61-0605DA32EFF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8004" r="8405" b="-20278"/>
          <a:stretch/>
        </p:blipFill>
        <p:spPr>
          <a:xfrm>
            <a:off x="10819079" y="0"/>
            <a:ext cx="1372922" cy="116197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29CD31A-8952-4A8F-B5A0-CA63AF52D8B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23755" r="28024" b="-20279"/>
          <a:stretch/>
        </p:blipFill>
        <p:spPr>
          <a:xfrm>
            <a:off x="11079431" y="0"/>
            <a:ext cx="1112569" cy="9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89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822202E-29DD-40F4-A094-6CF84998F7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254" y="-386"/>
            <a:ext cx="4063492" cy="105396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F18AE33-9483-4707-8AC4-2AFBBE65D8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098" y="4436841"/>
            <a:ext cx="10017804" cy="198026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EB1118-3407-47A6-8218-D7CA1C3959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6630"/>
          <a:stretch/>
        </p:blipFill>
        <p:spPr>
          <a:xfrm>
            <a:off x="323658" y="1153953"/>
            <a:ext cx="3592774" cy="31825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9B9A2B-8A7A-4B60-8EA9-87252B2A963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09" b="8972"/>
          <a:stretch/>
        </p:blipFill>
        <p:spPr>
          <a:xfrm>
            <a:off x="8275314" y="1153953"/>
            <a:ext cx="3593028" cy="31825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D1437F3-6A46-43E1-AAF3-28CE3FEA62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486" y="1153953"/>
            <a:ext cx="3593028" cy="31825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4E52B83-BA2F-40DA-AF5E-880804C4D9D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8004" r="8405" b="-20278"/>
          <a:stretch/>
        </p:blipFill>
        <p:spPr>
          <a:xfrm>
            <a:off x="10819079" y="0"/>
            <a:ext cx="1372922" cy="116197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3EC803F-DEB6-4278-ACE8-E499DFD7629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23755" r="28024" b="-20279"/>
          <a:stretch/>
        </p:blipFill>
        <p:spPr>
          <a:xfrm>
            <a:off x="11079431" y="0"/>
            <a:ext cx="1112569" cy="9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450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3CAC8C9-FFD1-4DB7-A9F3-4C0FC5FEEB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32" y="99370"/>
            <a:ext cx="2907936" cy="9904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83FF5F2-3F10-49C2-B2AC-6ED8181014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81" y="4650694"/>
            <a:ext cx="11695238" cy="161269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317FAB-5557-4292-A891-3E1EA6E313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40" y="1356345"/>
            <a:ext cx="5558560" cy="32943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0FE6BB-85B4-45B4-AE90-2EDB0683E5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376" y="1356346"/>
            <a:ext cx="4637926" cy="32943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6987155-B418-40CA-A11D-F88FB6AC4C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8004" r="8405" b="-20278"/>
          <a:stretch/>
        </p:blipFill>
        <p:spPr>
          <a:xfrm>
            <a:off x="10819079" y="0"/>
            <a:ext cx="1372922" cy="116197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C3E2B84-81D3-4967-8E0E-B006166A8FF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23755" r="28024" b="-20279"/>
          <a:stretch/>
        </p:blipFill>
        <p:spPr>
          <a:xfrm>
            <a:off x="11079431" y="0"/>
            <a:ext cx="1112569" cy="9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1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B130902-D7DD-463F-A0D0-55E3CD279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675" y="115856"/>
            <a:ext cx="3923809" cy="101587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5423DFB-C481-4E06-B798-874CC0E9C9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9" y="4980934"/>
            <a:ext cx="12192000" cy="138770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6768B7-F351-4389-AACD-ADC9BD614C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288" y="1469549"/>
            <a:ext cx="3506582" cy="34867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432D28-3A59-4C2D-BD9B-D8F303FD980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" r="-49" b="26287"/>
          <a:stretch/>
        </p:blipFill>
        <p:spPr>
          <a:xfrm>
            <a:off x="8376841" y="1469549"/>
            <a:ext cx="3335191" cy="35113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4BFAB62-4154-455B-9294-3CBE9473B69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88"/>
          <a:stretch/>
        </p:blipFill>
        <p:spPr>
          <a:xfrm>
            <a:off x="479968" y="1444897"/>
            <a:ext cx="3430352" cy="35113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8D5A7B-DB6A-4C47-BDED-7F39AE6185F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8004" r="8405" b="-20278"/>
          <a:stretch/>
        </p:blipFill>
        <p:spPr>
          <a:xfrm>
            <a:off x="10819079" y="0"/>
            <a:ext cx="1372922" cy="116197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B45E196-8093-4095-82A6-DC1133F55B4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23755" r="28024" b="-20279"/>
          <a:stretch/>
        </p:blipFill>
        <p:spPr>
          <a:xfrm>
            <a:off x="11079431" y="0"/>
            <a:ext cx="1112569" cy="9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759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83F7FBC-FF7E-4537-AC56-C69865C75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619" y="175097"/>
            <a:ext cx="5104762" cy="9904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0FA0617-3D25-4745-8581-620575584B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648" y="4756205"/>
            <a:ext cx="9739682" cy="147301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2C40D3-3045-4D81-B2BA-5C5DB911D4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74"/>
          <a:stretch/>
        </p:blipFill>
        <p:spPr>
          <a:xfrm>
            <a:off x="371741" y="1479405"/>
            <a:ext cx="3489040" cy="310959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AB1ABF4-AD4C-4351-913F-3175FFE9477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4" r="12063"/>
          <a:stretch/>
        </p:blipFill>
        <p:spPr>
          <a:xfrm>
            <a:off x="4351479" y="1479405"/>
            <a:ext cx="3489041" cy="30864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4DA15CA-7A18-42F7-9740-0765EF7FBDF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9" t="4649" r="8239"/>
          <a:stretch/>
        </p:blipFill>
        <p:spPr>
          <a:xfrm>
            <a:off x="8331218" y="1479405"/>
            <a:ext cx="3489041" cy="31384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781DB99-653F-4938-8A7A-D28C863BAC2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8004" r="8405" b="-20278"/>
          <a:stretch/>
        </p:blipFill>
        <p:spPr>
          <a:xfrm>
            <a:off x="10819079" y="0"/>
            <a:ext cx="1372922" cy="11619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7474905-4AF8-4558-A8AD-96EF2BA37C5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23755" r="28024" b="-20279"/>
          <a:stretch/>
        </p:blipFill>
        <p:spPr>
          <a:xfrm>
            <a:off x="11079431" y="0"/>
            <a:ext cx="1112569" cy="9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00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340A27A-1D46-484C-B2D2-5A772E6E1E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702" y="145542"/>
            <a:ext cx="3310596" cy="81120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645AE9D-C3AC-49DC-BBA3-00A1E7AD98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49" y="4818729"/>
            <a:ext cx="10939902" cy="174433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42869E-BFF8-4A41-A570-3486CD3D16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158" y="1182868"/>
            <a:ext cx="4264451" cy="35433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82B4855-3F04-4A79-A752-5677530CDC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90" y="1167104"/>
            <a:ext cx="2930236" cy="35591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509E915-3F56-478A-8D36-0A010EDFD9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388" y="1182868"/>
            <a:ext cx="3617008" cy="35591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1A2A27C-C90C-4D3F-B7A9-49D7C8FB3A3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8004" r="8405" b="-20278"/>
          <a:stretch/>
        </p:blipFill>
        <p:spPr>
          <a:xfrm>
            <a:off x="10819079" y="0"/>
            <a:ext cx="1372922" cy="116197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19FF2D9-EFC6-4DC5-AED7-3265E17ADAC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23755" r="28024" b="-20279"/>
          <a:stretch/>
        </p:blipFill>
        <p:spPr>
          <a:xfrm>
            <a:off x="11079431" y="0"/>
            <a:ext cx="1112569" cy="9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11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72418EC-F23E-4E4B-B956-22EC5BA07F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413" y="0"/>
            <a:ext cx="3403174" cy="121904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4A7BE68-FA6F-45AA-A4FF-83B4EC6A34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6432"/>
            <a:ext cx="12192000" cy="123087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0ED75E-2D04-48AF-A318-22F8765314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57"/>
          <a:stretch/>
        </p:blipFill>
        <p:spPr>
          <a:xfrm>
            <a:off x="258847" y="1359182"/>
            <a:ext cx="3691947" cy="29087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C39EF3-1899-4E59-BC4C-1A97692440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9" r="11341" b="9749"/>
          <a:stretch/>
        </p:blipFill>
        <p:spPr>
          <a:xfrm>
            <a:off x="4250026" y="1359181"/>
            <a:ext cx="3691947" cy="29087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52A106-6274-4E9F-810A-D31885AA886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5" r="12256"/>
          <a:stretch/>
        </p:blipFill>
        <p:spPr>
          <a:xfrm>
            <a:off x="8241205" y="1359180"/>
            <a:ext cx="3691948" cy="29087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78028EE-6D17-409D-9016-E4FFF76AD86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8004" r="8405" b="-20278"/>
          <a:stretch/>
        </p:blipFill>
        <p:spPr>
          <a:xfrm>
            <a:off x="10819079" y="0"/>
            <a:ext cx="1372922" cy="116197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964491-37B0-465C-B7CC-0F12F247EC2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23755" r="28024" b="-20279"/>
          <a:stretch/>
        </p:blipFill>
        <p:spPr>
          <a:xfrm>
            <a:off x="11079431" y="0"/>
            <a:ext cx="1112569" cy="9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774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E3A95A4-C270-4A65-8841-1E6B275B3A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888" y="0"/>
            <a:ext cx="4596221" cy="109145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DA87903-A655-4C7A-A8DE-9C71830BA9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16" y="4605284"/>
            <a:ext cx="11793766" cy="211196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D5AA22-1797-4250-89DC-14644EAB8D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68"/>
          <a:stretch/>
        </p:blipFill>
        <p:spPr>
          <a:xfrm>
            <a:off x="398234" y="1196735"/>
            <a:ext cx="3291417" cy="32323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D8E49B-D62D-4FF3-A013-D054555016F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9" r="12558"/>
          <a:stretch/>
        </p:blipFill>
        <p:spPr>
          <a:xfrm>
            <a:off x="4520418" y="1184908"/>
            <a:ext cx="3151163" cy="32442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2F74B9-052C-4653-AB35-9567F362449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6" t="266" r="17373" b="10902"/>
          <a:stretch/>
        </p:blipFill>
        <p:spPr>
          <a:xfrm>
            <a:off x="8502349" y="1196735"/>
            <a:ext cx="3291417" cy="32323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A3D8B14-46B1-4161-A139-4FB0C5DC1B6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8004" r="8405" b="-20278"/>
          <a:stretch/>
        </p:blipFill>
        <p:spPr>
          <a:xfrm>
            <a:off x="10819079" y="0"/>
            <a:ext cx="1372922" cy="116197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F28CB46-9AB7-43E1-856D-DD7B33AC6AA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23755" r="28024" b="-20279"/>
          <a:stretch/>
        </p:blipFill>
        <p:spPr>
          <a:xfrm>
            <a:off x="11079431" y="0"/>
            <a:ext cx="1112569" cy="9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050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89AFB79-7CB9-431A-B655-B8666B7B4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506" y="154432"/>
            <a:ext cx="3326984" cy="93968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83AB1F5-2A8C-4BA2-936C-D20B1A184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427" y="4779526"/>
            <a:ext cx="6057143" cy="78730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6CA402-0864-468C-BA43-B149AC3B56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5" t="7875" r="12392" b="7861"/>
          <a:stretch/>
        </p:blipFill>
        <p:spPr>
          <a:xfrm>
            <a:off x="281349" y="1319090"/>
            <a:ext cx="3334044" cy="30104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DF5485-3B71-49B4-8A72-437937F2F56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2" t="9939" r="12726"/>
          <a:stretch/>
        </p:blipFill>
        <p:spPr>
          <a:xfrm>
            <a:off x="4034860" y="1319090"/>
            <a:ext cx="3840922" cy="30104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2DEDA2-0E65-41D5-8140-99B238E1201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8" t="4328" r="17949" b="33612"/>
          <a:stretch/>
        </p:blipFill>
        <p:spPr>
          <a:xfrm>
            <a:off x="8295250" y="1291172"/>
            <a:ext cx="3615398" cy="30384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084A5C2-E0AA-40D3-BE76-82DA504F4E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8004" r="8405" b="-20278"/>
          <a:stretch/>
        </p:blipFill>
        <p:spPr>
          <a:xfrm>
            <a:off x="10819079" y="0"/>
            <a:ext cx="1372922" cy="116197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9298B1B-3698-4D3D-89B1-8AD82A88527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23755" r="28024" b="-20279"/>
          <a:stretch/>
        </p:blipFill>
        <p:spPr>
          <a:xfrm>
            <a:off x="11079431" y="0"/>
            <a:ext cx="1112569" cy="9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831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B41C77F-020A-4858-845E-514F849F44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600" y="-23395"/>
            <a:ext cx="2764796" cy="97172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6B57157-1BA4-4423-A513-E5153C7E5A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507" y="4986989"/>
            <a:ext cx="6990981" cy="142189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DAEF2F-5918-4079-9207-0B16A5AE64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4"/>
          <a:stretch/>
        </p:blipFill>
        <p:spPr>
          <a:xfrm>
            <a:off x="6292603" y="1028719"/>
            <a:ext cx="4747494" cy="38778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500DE4-C3AB-434E-BF15-B5EC3CF4307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5" r="3966"/>
          <a:stretch/>
        </p:blipFill>
        <p:spPr>
          <a:xfrm>
            <a:off x="1151905" y="1066667"/>
            <a:ext cx="4747494" cy="38399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B34080-5487-43FE-AFB1-D6946E0D700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8004" r="8405" b="-20278"/>
          <a:stretch/>
        </p:blipFill>
        <p:spPr>
          <a:xfrm>
            <a:off x="10819079" y="0"/>
            <a:ext cx="1372922" cy="116197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8974596-6573-4EA9-8D0E-54F6E1310D6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23755" r="28024" b="-20279"/>
          <a:stretch/>
        </p:blipFill>
        <p:spPr>
          <a:xfrm>
            <a:off x="11079431" y="0"/>
            <a:ext cx="1112569" cy="9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305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D1B2046-7191-4CAF-8997-BE351BFE3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619" y="403206"/>
            <a:ext cx="5104762" cy="10539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B8E5277-F8FA-48C9-B214-AC9F79C4BF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8004" r="8405" b="-20278"/>
          <a:stretch/>
        </p:blipFill>
        <p:spPr>
          <a:xfrm>
            <a:off x="10819079" y="0"/>
            <a:ext cx="1372922" cy="116197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DFC6DC4-E0E7-49E9-B126-4F57491687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23755" r="28024" b="-20279"/>
          <a:stretch/>
        </p:blipFill>
        <p:spPr>
          <a:xfrm>
            <a:off x="11079431" y="0"/>
            <a:ext cx="1112569" cy="99895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4D76819-3EAF-438E-BFFD-2E5DEB9604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01" y="4280172"/>
            <a:ext cx="2638128" cy="257782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57C3166-73F9-426F-BE73-60204C3E78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2588"/>
            <a:ext cx="12192000" cy="297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94AD629-730D-4AEE-B73B-C13628BBC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13" y="4757879"/>
            <a:ext cx="11322974" cy="141688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E11C384-7C86-44A1-81F7-D493C8C3AF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107" y="0"/>
            <a:ext cx="5384127" cy="116825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7DF03FF-E304-4C14-A339-923220102D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8004" r="8405" b="-20278"/>
          <a:stretch/>
        </p:blipFill>
        <p:spPr>
          <a:xfrm>
            <a:off x="10819079" y="0"/>
            <a:ext cx="1372922" cy="116197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93B212D-404C-48AC-81B5-F598FE5CCD7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23755" r="28024" b="-20279"/>
          <a:stretch/>
        </p:blipFill>
        <p:spPr>
          <a:xfrm>
            <a:off x="11079431" y="0"/>
            <a:ext cx="1112569" cy="99895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6D6DF79-BA27-4317-92F9-841A89D39C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758" y="1161974"/>
            <a:ext cx="7626482" cy="35959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484688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54C7CBE-4F66-4C3F-A8B3-56EC4384F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925" y="1285978"/>
            <a:ext cx="5455815" cy="37835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9A76F73-4C00-49B0-A226-FDD1552732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625" y="0"/>
            <a:ext cx="2298413" cy="111746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70DC4FC-B884-4503-9FBE-048899F67A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236" y="4883982"/>
            <a:ext cx="9857194" cy="185964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2AB1182-6350-4D21-8630-799A1EA97AA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8004" r="8405" b="-20278"/>
          <a:stretch/>
        </p:blipFill>
        <p:spPr>
          <a:xfrm>
            <a:off x="10819079" y="0"/>
            <a:ext cx="1372922" cy="116197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0F43A2A-8433-449C-8C72-7C74236C5C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23755" r="28024" b="-20279"/>
          <a:stretch/>
        </p:blipFill>
        <p:spPr>
          <a:xfrm>
            <a:off x="11079431" y="0"/>
            <a:ext cx="1112569" cy="9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387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1B60A7D-7D07-4F44-ACFA-5A01C72AED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809" y="391946"/>
            <a:ext cx="3352381" cy="96507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092B96C-F63E-4BC3-B8EA-2B405157AB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634" y="4800212"/>
            <a:ext cx="9815873" cy="135873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EA416A-EA36-4FA3-83DD-7416FADBE5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45" y="1570559"/>
            <a:ext cx="3352381" cy="31363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23496F4-DDA7-4E46-AD17-37B41AC8A4D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29" r="15704"/>
          <a:stretch/>
        </p:blipFill>
        <p:spPr>
          <a:xfrm>
            <a:off x="4550953" y="1570560"/>
            <a:ext cx="3221237" cy="31363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D6562ED-C680-4491-A1F4-3EBA5370344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5" r="22106" b="26984"/>
          <a:stretch/>
        </p:blipFill>
        <p:spPr>
          <a:xfrm>
            <a:off x="8196776" y="1570559"/>
            <a:ext cx="3595743" cy="31363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96CA5B3-E3BF-4F22-B456-0D5A0FB8B7C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8004" r="8405" b="-20278"/>
          <a:stretch/>
        </p:blipFill>
        <p:spPr>
          <a:xfrm>
            <a:off x="10819079" y="0"/>
            <a:ext cx="1372922" cy="11619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F7EDD18-BFAB-4BB2-BB12-BD74A377198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23755" r="28024" b="-20279"/>
          <a:stretch/>
        </p:blipFill>
        <p:spPr>
          <a:xfrm>
            <a:off x="11079431" y="0"/>
            <a:ext cx="1112569" cy="9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169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ED15D41-579E-4FC4-92F1-F5B3C897EB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111" y="-12883"/>
            <a:ext cx="3377778" cy="100317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78021CA-7157-45A1-B241-681A15CF91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59" y="4518911"/>
            <a:ext cx="10169682" cy="192893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435E43-FE3E-4FB2-803E-F735FBC9F2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5"/>
          <a:stretch/>
        </p:blipFill>
        <p:spPr>
          <a:xfrm>
            <a:off x="388590" y="1041075"/>
            <a:ext cx="5079663" cy="34270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DA82F7-8C89-4621-9B35-06B9FB5744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109" y="1041075"/>
            <a:ext cx="5130301" cy="33968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926F45-DC2F-4CC2-A096-A8A90CE7A15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8004" r="8405" b="-20278"/>
          <a:stretch/>
        </p:blipFill>
        <p:spPr>
          <a:xfrm>
            <a:off x="10819079" y="0"/>
            <a:ext cx="1372922" cy="116197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5F519C-7058-4432-A002-C53181B34D0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23755" r="28024" b="-20279"/>
          <a:stretch/>
        </p:blipFill>
        <p:spPr>
          <a:xfrm>
            <a:off x="11079431" y="0"/>
            <a:ext cx="1112569" cy="9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32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F9BBB87-6714-4983-8096-D58221C08A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159" y="0"/>
            <a:ext cx="3339682" cy="110476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C712E49-BCE2-4558-8D2A-67B33508FE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4722"/>
            <a:ext cx="12192000" cy="148652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3D2C0F-304C-4857-8064-5106EA3D84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951" y="1113733"/>
            <a:ext cx="2260095" cy="34417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D5163D-A0D5-4EC2-95F6-CEB161E1A49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85"/>
          <a:stretch/>
        </p:blipFill>
        <p:spPr>
          <a:xfrm>
            <a:off x="8535050" y="1104762"/>
            <a:ext cx="3015512" cy="34417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8F7DED4-60ED-41FA-A2FA-FBE16A95AC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38" y="1104762"/>
            <a:ext cx="3015512" cy="34507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E93B13-DEE3-4C5F-9C36-693B50A721D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8004" r="8405" b="-20278"/>
          <a:stretch/>
        </p:blipFill>
        <p:spPr>
          <a:xfrm>
            <a:off x="10819079" y="0"/>
            <a:ext cx="1372922" cy="11619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C34D3DB-398B-433A-83B6-7F876519FEA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23755" r="28024" b="-20279"/>
          <a:stretch/>
        </p:blipFill>
        <p:spPr>
          <a:xfrm>
            <a:off x="11079431" y="0"/>
            <a:ext cx="1112569" cy="9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577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8F35CB2-8A19-4640-9F43-3A2FCB647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000" y="154018"/>
            <a:ext cx="3200000" cy="92698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4FB80DC-40B6-45CC-9498-AF003A40F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9331"/>
            <a:ext cx="12192000" cy="31400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6E8182-1FDB-47F1-BCDE-67152C80CA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94" y="1150296"/>
            <a:ext cx="3418056" cy="45574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36EF87-2339-4287-B99D-B80BECB270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09"/>
          <a:stretch/>
        </p:blipFill>
        <p:spPr>
          <a:xfrm>
            <a:off x="8257422" y="1150296"/>
            <a:ext cx="3418056" cy="46160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51ABF94-570A-41EC-9FE1-0E4F50DB7FA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6" t="-1192" r="23925" b="1192"/>
          <a:stretch/>
        </p:blipFill>
        <p:spPr>
          <a:xfrm>
            <a:off x="4386972" y="1091698"/>
            <a:ext cx="3418056" cy="46746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76AF7D5-1B08-4F0A-BACF-996EFC49FD3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8004" r="8405" b="-20278"/>
          <a:stretch/>
        </p:blipFill>
        <p:spPr>
          <a:xfrm>
            <a:off x="10819079" y="0"/>
            <a:ext cx="1372922" cy="116197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4C4A6B9-72EE-44F2-AF60-B1310FEA299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23755" r="28024" b="-20279"/>
          <a:stretch/>
        </p:blipFill>
        <p:spPr>
          <a:xfrm>
            <a:off x="11079431" y="0"/>
            <a:ext cx="1112569" cy="9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6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6616E2A-D1C2-442A-B600-DBCE76F67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332" y="0"/>
            <a:ext cx="3733333" cy="116825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BAFAB77-143B-4607-A227-FFED1892B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28" y="4493363"/>
            <a:ext cx="10057142" cy="165079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A6DDB6-D1AF-4268-869F-22BED1EBEE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7" t="2790" r="16388" b="2237"/>
          <a:stretch/>
        </p:blipFill>
        <p:spPr>
          <a:xfrm>
            <a:off x="8809003" y="1218932"/>
            <a:ext cx="2899001" cy="33927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FEA587-FF11-4C91-8B78-9345E44EF4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1" t="8324" r="17403"/>
          <a:stretch/>
        </p:blipFill>
        <p:spPr>
          <a:xfrm>
            <a:off x="483994" y="1193593"/>
            <a:ext cx="3051704" cy="33927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D0107E-2946-46DE-A4E2-E207235F6B0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5" t="15700" r="11462"/>
          <a:stretch/>
        </p:blipFill>
        <p:spPr>
          <a:xfrm>
            <a:off x="4873173" y="1193593"/>
            <a:ext cx="2445649" cy="34180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A95DF2F-83E1-4649-A9ED-731CD0AFC10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8004" r="8405" b="-20278"/>
          <a:stretch/>
        </p:blipFill>
        <p:spPr>
          <a:xfrm>
            <a:off x="10819079" y="0"/>
            <a:ext cx="1372922" cy="116197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37E08E9-70A8-4798-9A0E-809505A8E17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75" t="23755" r="28024" b="-20279"/>
          <a:stretch/>
        </p:blipFill>
        <p:spPr>
          <a:xfrm>
            <a:off x="11079431" y="0"/>
            <a:ext cx="1112569" cy="9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120373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Галерея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1082</TotalTime>
  <Words>0</Words>
  <Application>Microsoft Office PowerPoint</Application>
  <PresentationFormat>Широкоэкранный</PresentationFormat>
  <Paragraphs>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Rockwell</vt:lpstr>
      <vt:lpstr>Галерея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Архитектурный словарь </dc:title>
  <dc:creator>Zombie</dc:creator>
  <cp:lastModifiedBy>Zombie</cp:lastModifiedBy>
  <cp:revision>51</cp:revision>
  <dcterms:created xsi:type="dcterms:W3CDTF">2019-11-25T07:19:38Z</dcterms:created>
  <dcterms:modified xsi:type="dcterms:W3CDTF">2019-11-28T12:50:28Z</dcterms:modified>
</cp:coreProperties>
</file>