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</p:sldMasterIdLst>
  <p:notesMasterIdLst>
    <p:notesMasterId r:id="rId21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B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3F842-A06F-45AD-8568-0EC41EDC992E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25909-81A2-42B6-AFA0-DAFF6290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34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28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923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5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26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66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3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9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39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02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371C-AAE4-499B-96D5-FBBE799CA4C2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AEB2816-83EE-4F5B-81C6-89FDE32F46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283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6E4486-AE37-49E9-8EA5-EB6A33EB8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r="74235"/>
          <a:stretch/>
        </p:blipFill>
        <p:spPr>
          <a:xfrm rot="5400000">
            <a:off x="4702736" y="-631264"/>
            <a:ext cx="2786528" cy="1219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3DF3A-664D-468A-9C87-0B896D87E3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7" t="2440" r="12801" b="-20279"/>
          <a:stretch/>
        </p:blipFill>
        <p:spPr>
          <a:xfrm>
            <a:off x="8009456" y="3429000"/>
            <a:ext cx="4182544" cy="38801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871479-5D05-4CAD-A47F-D7223231E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7" y="1608536"/>
            <a:ext cx="6704762" cy="21460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753A0EF-6AD9-4F7F-B81F-8EF32C13A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7" t="-10509" r="19849" b="-20279"/>
          <a:stretch/>
        </p:blipFill>
        <p:spPr>
          <a:xfrm>
            <a:off x="8306999" y="2120900"/>
            <a:ext cx="3885001" cy="43065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3271EE-F632-4527-9F6B-EFC0B49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85376"/>
            <a:ext cx="10515600" cy="51938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AB44BB-E517-4ED1-B59A-6AB1CBD37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06" y="145693"/>
            <a:ext cx="2501587" cy="9396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B8FF19-6C79-4BEE-A6C8-6BEA2D23A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r="7534"/>
          <a:stretch/>
        </p:blipFill>
        <p:spPr>
          <a:xfrm>
            <a:off x="440121" y="1085376"/>
            <a:ext cx="5295369" cy="40961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47BD18-1FF5-4399-B4C4-CBE4CDA52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r="10566"/>
          <a:stretch/>
        </p:blipFill>
        <p:spPr>
          <a:xfrm>
            <a:off x="6456512" y="1085376"/>
            <a:ext cx="5295369" cy="40961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DA4159-A47B-423B-9C61-0605DA32EF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9CD31A-8952-4A8F-B5A0-CA63AF52D8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22202E-29DD-40F4-A094-6CF84998F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-386"/>
            <a:ext cx="4063492" cy="10539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18AE33-9483-4707-8AC4-2AFBBE65D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98" y="4436841"/>
            <a:ext cx="10017804" cy="1980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EB1118-3407-47A6-8218-D7CA1C395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630"/>
          <a:stretch/>
        </p:blipFill>
        <p:spPr>
          <a:xfrm>
            <a:off x="323658" y="1153953"/>
            <a:ext cx="3592774" cy="31825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9B9A2B-8A7A-4B60-8EA9-87252B2A9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9" b="8972"/>
          <a:stretch/>
        </p:blipFill>
        <p:spPr>
          <a:xfrm>
            <a:off x="8275314" y="1153953"/>
            <a:ext cx="3593028" cy="31825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1437F3-6A46-43E1-AAF3-28CE3FEA6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86" y="1153953"/>
            <a:ext cx="3593028" cy="31825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E52B83-BA2F-40DA-AF5E-880804C4D9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EC803F-DEB6-4278-ACE8-E499DFD762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5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CAC8C9-FFD1-4DB7-A9F3-4C0FC5FEE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99370"/>
            <a:ext cx="2907936" cy="990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3FF5F2-3F10-49C2-B2AC-6ED818101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1" y="4650694"/>
            <a:ext cx="11695238" cy="16126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17FAB-5557-4292-A891-3E1EA6E31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0" y="1356345"/>
            <a:ext cx="5558560" cy="3294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0FE6BB-85B4-45B4-AE90-2EDB0683E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76" y="1356346"/>
            <a:ext cx="4637926" cy="3294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987155-B418-40CA-A11D-F88FB6AC4C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3E2B84-81D3-4967-8E0E-B006166A8F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1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130902-D7DD-463F-A0D0-55E3CD279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75" y="115856"/>
            <a:ext cx="3923809" cy="10158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423DFB-C481-4E06-B798-874CC0E9C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" y="4980934"/>
            <a:ext cx="12192000" cy="13877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6768B7-F351-4389-AACD-ADC9BD614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88" y="1469549"/>
            <a:ext cx="3506582" cy="34867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432D28-3A59-4C2D-BD9B-D8F303FD98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-49" b="26287"/>
          <a:stretch/>
        </p:blipFill>
        <p:spPr>
          <a:xfrm>
            <a:off x="8376841" y="1469549"/>
            <a:ext cx="3335191" cy="35113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BFAB62-4154-455B-9294-3CBE9473B6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88"/>
          <a:stretch/>
        </p:blipFill>
        <p:spPr>
          <a:xfrm>
            <a:off x="479968" y="1444897"/>
            <a:ext cx="3430352" cy="35113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8D5A7B-DB6A-4C47-BDED-7F39AE6185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45E196-8093-4095-82A6-DC1133F55B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3F7FBC-FF7E-4537-AC56-C69865C75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19" y="175097"/>
            <a:ext cx="5104762" cy="990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FA0617-3D25-4745-8581-620575584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8" y="4756205"/>
            <a:ext cx="9739682" cy="14730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2C40D3-3045-4D81-B2BA-5C5DB911D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4"/>
          <a:stretch/>
        </p:blipFill>
        <p:spPr>
          <a:xfrm>
            <a:off x="371741" y="1479405"/>
            <a:ext cx="3489040" cy="3109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B1ABF4-AD4C-4351-913F-3175FFE947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r="12063"/>
          <a:stretch/>
        </p:blipFill>
        <p:spPr>
          <a:xfrm>
            <a:off x="4351479" y="1479405"/>
            <a:ext cx="3489041" cy="30864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DA15CA-7A18-42F7-9740-0765EF7FB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t="4649" r="8239"/>
          <a:stretch/>
        </p:blipFill>
        <p:spPr>
          <a:xfrm>
            <a:off x="8331218" y="1479405"/>
            <a:ext cx="3489041" cy="3138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81DB99-653F-4938-8A7A-D28C863BA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74905-4AF8-4558-A8AD-96EF2BA37C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00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40A27A-1D46-484C-B2D2-5A772E6E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02" y="145542"/>
            <a:ext cx="3310596" cy="8112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45AE9D-C3AC-49DC-BBA3-00A1E7AD9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9" y="4818729"/>
            <a:ext cx="10939902" cy="17443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42869E-BFF8-4A41-A570-3486CD3D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58" y="1182868"/>
            <a:ext cx="4264451" cy="35433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2B4855-3F04-4A79-A752-5677530CD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0" y="1167104"/>
            <a:ext cx="2930236" cy="3559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09E915-3F56-478A-8D36-0A010EDFD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88" y="1182868"/>
            <a:ext cx="3617008" cy="3559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A2A27C-C90C-4D3F-B7A9-49D7C8FB3A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9FF2D9-EFC6-4DC5-AED7-3265E17AD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1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418EC-F23E-4E4B-B956-22EC5BA07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13" y="0"/>
            <a:ext cx="3403174" cy="12190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A7BE68-FA6F-45AA-A4FF-83B4EC6A3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432"/>
            <a:ext cx="12192000" cy="12308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0ED75E-2D04-48AF-A318-22F8765314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7"/>
          <a:stretch/>
        </p:blipFill>
        <p:spPr>
          <a:xfrm>
            <a:off x="258847" y="1359182"/>
            <a:ext cx="3691947" cy="2908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C39EF3-1899-4E59-BC4C-1A9769244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r="11341" b="9749"/>
          <a:stretch/>
        </p:blipFill>
        <p:spPr>
          <a:xfrm>
            <a:off x="4250026" y="1359181"/>
            <a:ext cx="3691947" cy="2908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2A106-6274-4E9F-810A-D31885AA88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r="12256"/>
          <a:stretch/>
        </p:blipFill>
        <p:spPr>
          <a:xfrm>
            <a:off x="8241205" y="1359180"/>
            <a:ext cx="3691948" cy="2908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8028EE-6D17-409D-9016-E4FFF76AD8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964491-37B0-465C-B7CC-0F12F247EC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74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3A95A4-C270-4A65-8841-1E6B275B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88" y="0"/>
            <a:ext cx="4596221" cy="10914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A87903-A655-4C7A-A8DE-9C71830BA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6" y="4605284"/>
            <a:ext cx="11793766" cy="21119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D5AA22-1797-4250-89DC-14644EAB8D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8"/>
          <a:stretch/>
        </p:blipFill>
        <p:spPr>
          <a:xfrm>
            <a:off x="398234" y="1196735"/>
            <a:ext cx="3291417" cy="3232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D8E49B-D62D-4FF3-A013-D054555016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9" r="12558"/>
          <a:stretch/>
        </p:blipFill>
        <p:spPr>
          <a:xfrm>
            <a:off x="4520418" y="1184908"/>
            <a:ext cx="3151163" cy="3244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2F74B9-052C-4653-AB35-9567F36244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266" r="17373" b="10902"/>
          <a:stretch/>
        </p:blipFill>
        <p:spPr>
          <a:xfrm>
            <a:off x="8502349" y="1196735"/>
            <a:ext cx="3291417" cy="3232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3D8B14-46B1-4161-A139-4FB0C5DC1B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28CB46-9AB7-43E1-856D-DD7B33AC6A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50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9AFB79-7CB9-431A-B655-B8666B7B4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06" y="154432"/>
            <a:ext cx="3326984" cy="9396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3AB1F5-2A8C-4BA2-936C-D20B1A184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27" y="4779526"/>
            <a:ext cx="6057143" cy="7873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CA402-0864-468C-BA43-B149AC3B56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7875" r="12392" b="7861"/>
          <a:stretch/>
        </p:blipFill>
        <p:spPr>
          <a:xfrm>
            <a:off x="281349" y="1319090"/>
            <a:ext cx="3334044" cy="30104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DF5485-3B71-49B4-8A72-437937F2F5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2" t="9939" r="12726"/>
          <a:stretch/>
        </p:blipFill>
        <p:spPr>
          <a:xfrm>
            <a:off x="4034860" y="1319090"/>
            <a:ext cx="3840922" cy="30104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DEDA2-0E65-41D5-8140-99B238E120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t="4328" r="17949" b="33612"/>
          <a:stretch/>
        </p:blipFill>
        <p:spPr>
          <a:xfrm>
            <a:off x="8295250" y="1291172"/>
            <a:ext cx="3615398" cy="3038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84A5C2-E0AA-40D3-BE76-82DA504F4E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298B1B-3698-4D3D-89B1-8AD82A885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3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41C77F-020A-4858-845E-514F849F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00" y="-23395"/>
            <a:ext cx="2764796" cy="9717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B57157-1BA4-4423-A513-E5153C7E5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07" y="4986989"/>
            <a:ext cx="6990981" cy="14218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DAEF2F-5918-4079-9207-0B16A5AE6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/>
          <a:stretch/>
        </p:blipFill>
        <p:spPr>
          <a:xfrm>
            <a:off x="6292603" y="1028719"/>
            <a:ext cx="4747494" cy="3877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500DE4-C3AB-434E-BF15-B5EC3CF43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3966"/>
          <a:stretch/>
        </p:blipFill>
        <p:spPr>
          <a:xfrm>
            <a:off x="1151905" y="1066667"/>
            <a:ext cx="4747494" cy="3839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B34080-5487-43FE-AFB1-D6946E0D70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974596-6573-4EA9-8D0E-54F6E1310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05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D1B2046-7191-4CAF-8997-BE351BFE3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19" y="403206"/>
            <a:ext cx="5104762" cy="1053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8E5277-F8FA-48C9-B214-AC9F79C4B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FC6DC4-E0E7-49E9-B126-4F5749168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D76819-3EAF-438E-BFFD-2E5DEB960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1" y="4280172"/>
            <a:ext cx="2638128" cy="257782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57C3166-73F9-426F-BE73-60204C3E7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588"/>
            <a:ext cx="12192000" cy="297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4AD629-730D-4AEE-B73B-C13628BBC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3" y="4757879"/>
            <a:ext cx="11322974" cy="14168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11C384-7C86-44A1-81F7-D493C8C3A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07" y="0"/>
            <a:ext cx="5384127" cy="11682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DF03FF-E304-4C14-A339-923220102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3B212D-404C-48AC-81B5-F598FE5CCD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D6DF79-BA27-4317-92F9-841A89D39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58" y="1161974"/>
            <a:ext cx="7626482" cy="35959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84688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54C7CBE-4F66-4C3F-A8B3-56EC4384F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25" y="1285978"/>
            <a:ext cx="5455815" cy="37835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A76F73-4C00-49B0-A226-FDD155273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25" y="0"/>
            <a:ext cx="2298413" cy="11174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0DC4FC-B884-4503-9FBE-048899F67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6" y="4883982"/>
            <a:ext cx="9857194" cy="18596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AB1182-6350-4D21-8630-799A1EA97A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F43A2A-8433-449C-8C72-7C74236C5C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8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B60A7D-7D07-4F44-ACFA-5A01C72A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09" y="391946"/>
            <a:ext cx="3352381" cy="9650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92B96C-F63E-4BC3-B8EA-2B405157A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4" y="4800212"/>
            <a:ext cx="9815873" cy="13587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EA416A-EA36-4FA3-83DD-7416FADBE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5" y="1570559"/>
            <a:ext cx="3352381" cy="3136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3496F4-DDA7-4E46-AD17-37B41AC8A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9" r="15704"/>
          <a:stretch/>
        </p:blipFill>
        <p:spPr>
          <a:xfrm>
            <a:off x="4550953" y="1570560"/>
            <a:ext cx="3221237" cy="31363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6562ED-C680-4491-A1F4-3EBA537034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5" r="22106" b="26984"/>
          <a:stretch/>
        </p:blipFill>
        <p:spPr>
          <a:xfrm>
            <a:off x="8196776" y="1570559"/>
            <a:ext cx="3595743" cy="3136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6CA5B3-E3BF-4F22-B456-0D5A0FB8B7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7EDD18-BFAB-4BB2-BB12-BD74A37719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9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D15D41-579E-4FC4-92F1-F5B3C897E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11" y="-12883"/>
            <a:ext cx="3377778" cy="10031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8021CA-7157-45A1-B241-681A15CF9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9" y="4518911"/>
            <a:ext cx="10169682" cy="19289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435E43-FE3E-4FB2-803E-F735FBC9F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"/>
          <a:stretch/>
        </p:blipFill>
        <p:spPr>
          <a:xfrm>
            <a:off x="388590" y="1041075"/>
            <a:ext cx="5079663" cy="3427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DA82F7-8C89-4621-9B35-06B9FB574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09" y="1041075"/>
            <a:ext cx="5130301" cy="33968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926F45-DC2F-4CC2-A096-A8A90CE7A1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5F519C-7058-4432-A002-C53181B34D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3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9BBB87-6714-4983-8096-D58221C08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59" y="0"/>
            <a:ext cx="3339682" cy="11047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712E49-BCE2-4558-8D2A-67B33508F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722"/>
            <a:ext cx="12192000" cy="1486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3D2C0F-304C-4857-8064-5106EA3D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51" y="1113733"/>
            <a:ext cx="2260095" cy="3441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D5163D-A0D5-4EC2-95F6-CEB161E1A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5"/>
          <a:stretch/>
        </p:blipFill>
        <p:spPr>
          <a:xfrm>
            <a:off x="8535050" y="1104762"/>
            <a:ext cx="3015512" cy="3441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7DED4-60ED-41FA-A2FA-FBE16A95A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8" y="1104762"/>
            <a:ext cx="3015512" cy="34507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E93B13-DEE3-4C5F-9C36-693B50A721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34D3DB-398B-433A-83B6-7F876519FE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77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F35CB2-8A19-4640-9F43-3A2FCB647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00" y="154018"/>
            <a:ext cx="3200000" cy="9269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FB80DC-40B6-45CC-9498-AF003A40F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331"/>
            <a:ext cx="12192000" cy="31400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6E8182-1FDB-47F1-BCDE-67152C80C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4" y="1150296"/>
            <a:ext cx="3418056" cy="4557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36EF87-2339-4287-B99D-B80BECB270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9"/>
          <a:stretch/>
        </p:blipFill>
        <p:spPr>
          <a:xfrm>
            <a:off x="8257422" y="1150296"/>
            <a:ext cx="3418056" cy="46160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1ABF94-570A-41EC-9FE1-0E4F50DB7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-1192" r="23925" b="1192"/>
          <a:stretch/>
        </p:blipFill>
        <p:spPr>
          <a:xfrm>
            <a:off x="4386972" y="1091698"/>
            <a:ext cx="3418056" cy="46746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AF7D5-1B08-4F0A-BACF-996EFC49FD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C4A6B9-72EE-44F2-AF60-B1310FEA29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6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616E2A-D1C2-442A-B600-DBCE76F67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32" y="0"/>
            <a:ext cx="3733333" cy="11682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AFAB77-143B-4607-A227-FFED1892B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8" y="4493363"/>
            <a:ext cx="10057142" cy="16507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A6DDB6-D1AF-4268-869F-22BED1EBE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7" t="2790" r="16388" b="2237"/>
          <a:stretch/>
        </p:blipFill>
        <p:spPr>
          <a:xfrm>
            <a:off x="8809003" y="1218932"/>
            <a:ext cx="2899001" cy="3392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FEA587-FF11-4C91-8B78-9345E44EF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1" t="8324" r="17403"/>
          <a:stretch/>
        </p:blipFill>
        <p:spPr>
          <a:xfrm>
            <a:off x="483994" y="1193593"/>
            <a:ext cx="3051704" cy="3392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D0107E-2946-46DE-A4E2-E207235F6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15700" r="11462"/>
          <a:stretch/>
        </p:blipFill>
        <p:spPr>
          <a:xfrm>
            <a:off x="4873173" y="1193593"/>
            <a:ext cx="2445649" cy="3418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95DF2F-83E1-4649-A9ED-731CD0AFC1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8004" r="8405" b="-20278"/>
          <a:stretch/>
        </p:blipFill>
        <p:spPr>
          <a:xfrm>
            <a:off x="10819079" y="0"/>
            <a:ext cx="1372922" cy="1161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7E08E9-70A8-4798-9A0E-809505A8E1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5" t="23755" r="28024" b="-20279"/>
          <a:stretch/>
        </p:blipFill>
        <p:spPr>
          <a:xfrm>
            <a:off x="11079431" y="0"/>
            <a:ext cx="1112569" cy="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0373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Галерея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1082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Rockwell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Архитектурный словарь </dc:title>
  <dc:creator>Zombie</dc:creator>
  <cp:lastModifiedBy>Zombie</cp:lastModifiedBy>
  <cp:revision>51</cp:revision>
  <dcterms:created xsi:type="dcterms:W3CDTF">2019-11-25T07:19:38Z</dcterms:created>
  <dcterms:modified xsi:type="dcterms:W3CDTF">2019-11-28T12:50:28Z</dcterms:modified>
</cp:coreProperties>
</file>