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744A"/>
    <a:srgbClr val="FFFF99"/>
    <a:srgbClr val="53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42" y="1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1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02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19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52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44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27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64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16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62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96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75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6CB50-A9FA-44F0-9773-EDBC6301E058}" type="datetimeFigureOut">
              <a:rPr lang="ru-RU" smtClean="0"/>
              <a:pPr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75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 rot="20645322">
            <a:off x="1320944" y="2904854"/>
            <a:ext cx="3850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МЕСТО ДЛЯ КАРТИНКИ </a:t>
            </a:r>
          </a:p>
          <a:p>
            <a:pPr algn="ctr"/>
            <a:r>
              <a:rPr lang="ru-RU" sz="2400" dirty="0" smtClean="0"/>
              <a:t>(в соответствии с содержанием стихотворения)</a:t>
            </a:r>
            <a:endParaRPr lang="ru-RU" sz="24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3359887" y="412189"/>
            <a:ext cx="8832113" cy="495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2400" b="1" dirty="0">
                <a:solidFill>
                  <a:prstClr val="black"/>
                </a:solidFill>
              </a:rPr>
              <a:t>Филиал МБДОУ - детского сада «Детство» детский сад № 40/228</a:t>
            </a:r>
            <a:endParaRPr lang="ru-RU" sz="2400" b="1" dirty="0">
              <a:solidFill>
                <a:prstClr val="black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911396" y="1961264"/>
            <a:ext cx="4825655" cy="17284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 smtClean="0">
                <a:solidFill>
                  <a:schemeClr val="tx1"/>
                </a:solidFill>
              </a:rPr>
              <a:t>Россиюшка</a:t>
            </a:r>
            <a:r>
              <a:rPr lang="ru-RU" sz="3600" b="1" dirty="0" smtClean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Лев Протасов</a:t>
            </a:r>
            <a:endParaRPr lang="ru-RU" sz="3600" b="1" dirty="0" smtClean="0">
              <a:solidFill>
                <a:schemeClr val="tx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353203" y="4491236"/>
            <a:ext cx="5838798" cy="962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Лебедев Вячеслав,</a:t>
            </a:r>
            <a:endParaRPr lang="ru-RU" sz="2800" b="1" dirty="0" smtClean="0">
              <a:solidFill>
                <a:schemeClr val="tx1"/>
              </a:solidFill>
            </a:endParaRPr>
          </a:p>
          <a:p>
            <a:r>
              <a:rPr lang="ru-RU" sz="2800" b="1" dirty="0" smtClean="0">
                <a:solidFill>
                  <a:schemeClr val="tx1"/>
                </a:solidFill>
              </a:rPr>
              <a:t>Ганиева Эвелина Робертовна (воспитатель)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537284" y="6218316"/>
            <a:ext cx="5101389" cy="495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ЕКАТЕРИНБУРГ</a:t>
            </a:r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1\Downloads\77aa96e41b4247a6d9e82b26711e63d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507" y="1894002"/>
            <a:ext cx="5765228" cy="3443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39270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36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1</cp:lastModifiedBy>
  <cp:revision>11</cp:revision>
  <dcterms:created xsi:type="dcterms:W3CDTF">2024-02-12T11:32:33Z</dcterms:created>
  <dcterms:modified xsi:type="dcterms:W3CDTF">2025-03-04T12:08:31Z</dcterms:modified>
</cp:coreProperties>
</file>