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6" r:id="rId3"/>
    <p:sldId id="264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CD983-8105-4679-81A7-4B828F9070B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10D11-A6EE-43E6-BFD7-ED569ED49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0D11-A6EE-43E6-BFD7-ED569ED49A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b/4/104/414/104414383_98245314_large_4979214_j177078_1270405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7391" y="0"/>
            <a:ext cx="95113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chool-collection.iv-edu.ru/dlrstore/740db7f2-8b8c-11db-b606-0800200c9a66/03_05_02_41.jpg"/>
          <p:cNvPicPr>
            <a:picLocks noChangeAspect="1" noChangeArrowheads="1"/>
          </p:cNvPicPr>
          <p:nvPr/>
        </p:nvPicPr>
        <p:blipFill>
          <a:blip r:embed="rId2"/>
          <a:srcRect r="49013"/>
          <a:stretch>
            <a:fillRect/>
          </a:stretch>
        </p:blipFill>
        <p:spPr bwMode="auto">
          <a:xfrm>
            <a:off x="-285784" y="0"/>
            <a:ext cx="4929222" cy="6858000"/>
          </a:xfrm>
          <a:prstGeom prst="rect">
            <a:avLst/>
          </a:prstGeom>
          <a:noFill/>
        </p:spPr>
      </p:pic>
      <p:pic>
        <p:nvPicPr>
          <p:cNvPr id="6" name="Picture 2" descr="http://school-collection.iv-edu.ru/dlrstore/740db7f2-8b8c-11db-b606-0800200c9a66/03_05_02_41.jpg"/>
          <p:cNvPicPr>
            <a:picLocks noChangeAspect="1" noChangeArrowheads="1"/>
          </p:cNvPicPr>
          <p:nvPr/>
        </p:nvPicPr>
        <p:blipFill>
          <a:blip r:embed="rId2"/>
          <a:srcRect l="51726"/>
          <a:stretch>
            <a:fillRect/>
          </a:stretch>
        </p:blipFill>
        <p:spPr bwMode="auto">
          <a:xfrm>
            <a:off x="4643438" y="0"/>
            <a:ext cx="46669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2004-05.photosight.ru/12/487261.jpg"/>
          <p:cNvPicPr>
            <a:picLocks noChangeAspect="1" noChangeArrowheads="1"/>
          </p:cNvPicPr>
          <p:nvPr/>
        </p:nvPicPr>
        <p:blipFill>
          <a:blip r:embed="rId2"/>
          <a:srcRect l="26250" t="10663" r="9062" b="9952"/>
          <a:stretch>
            <a:fillRect/>
          </a:stretch>
        </p:blipFill>
        <p:spPr bwMode="auto">
          <a:xfrm>
            <a:off x="0" y="0"/>
            <a:ext cx="4929198" cy="4786322"/>
          </a:xfrm>
          <a:prstGeom prst="rect">
            <a:avLst/>
          </a:prstGeom>
          <a:noFill/>
        </p:spPr>
      </p:pic>
      <p:pic>
        <p:nvPicPr>
          <p:cNvPr id="24580" name="Picture 4" descr="https://www.gismeteo.ru/static/news/img/src/17887/bd7499db.jpg"/>
          <p:cNvPicPr>
            <a:picLocks noChangeAspect="1" noChangeArrowheads="1"/>
          </p:cNvPicPr>
          <p:nvPr/>
        </p:nvPicPr>
        <p:blipFill>
          <a:blip r:embed="rId3"/>
          <a:srcRect r="23076"/>
          <a:stretch>
            <a:fillRect/>
          </a:stretch>
        </p:blipFill>
        <p:spPr bwMode="auto">
          <a:xfrm>
            <a:off x="3854840" y="2357431"/>
            <a:ext cx="528916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" name="Picture 10" descr="https://1.bp.blogspot.com/-1rS5MoRqCcc/VuxPeqCFNiI/AAAAAAAALPw/Pt1ZACswXso0RVV4NgwSjps4-ev85JaNg/s1600/0_54941_7dd9f6d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8611"/>
            <a:ext cx="9144000" cy="7166611"/>
          </a:xfrm>
          <a:prstGeom prst="rect">
            <a:avLst/>
          </a:prstGeom>
          <a:noFill/>
        </p:spPr>
      </p:pic>
      <p:pic>
        <p:nvPicPr>
          <p:cNvPr id="1036" name="Picture 12" descr="http://animalsfoto.com/photo/79/79d1da623219ac59435acb3bfdd896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687266"/>
            <a:ext cx="1214446" cy="1170734"/>
          </a:xfrm>
          <a:prstGeom prst="rect">
            <a:avLst/>
          </a:prstGeom>
          <a:noFill/>
        </p:spPr>
      </p:pic>
      <p:pic>
        <p:nvPicPr>
          <p:cNvPr id="1038" name="Picture 14" descr="https://ds03.infourok.ru/uploads/ex/1349/00001348-e288f177/hello_html_481c94f9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714884"/>
            <a:ext cx="1418745" cy="1176327"/>
          </a:xfrm>
          <a:prstGeom prst="rect">
            <a:avLst/>
          </a:prstGeom>
          <a:noFill/>
        </p:spPr>
      </p:pic>
      <p:pic>
        <p:nvPicPr>
          <p:cNvPr id="1040" name="Picture 16" descr="http://animalsfoto.com/photo/b8/b83136625b08cf55e130f519fd59ec6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429000"/>
            <a:ext cx="1928858" cy="1514290"/>
          </a:xfrm>
          <a:prstGeom prst="rect">
            <a:avLst/>
          </a:prstGeom>
          <a:noFill/>
        </p:spPr>
      </p:pic>
      <p:pic>
        <p:nvPicPr>
          <p:cNvPr id="1042" name="Picture 18" descr="http://www.nachalka.com/photo/d/567-5/voron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428868"/>
            <a:ext cx="1428750" cy="1076326"/>
          </a:xfrm>
          <a:prstGeom prst="rect">
            <a:avLst/>
          </a:prstGeom>
          <a:noFill/>
        </p:spPr>
      </p:pic>
      <p:pic>
        <p:nvPicPr>
          <p:cNvPr id="1044" name="Picture 20" descr="http://www.stihi.ru/pics/2015/08/30/999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785794"/>
            <a:ext cx="1705563" cy="1276330"/>
          </a:xfrm>
          <a:prstGeom prst="rect">
            <a:avLst/>
          </a:prstGeom>
          <a:noFill/>
        </p:spPr>
      </p:pic>
      <p:pic>
        <p:nvPicPr>
          <p:cNvPr id="1046" name="Picture 22" descr="https://im0-tub-ru.yandex.net/i?id=689182ee8662b388446e58532260b368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-285776"/>
            <a:ext cx="2000264" cy="1409812"/>
          </a:xfrm>
          <a:prstGeom prst="rect">
            <a:avLst/>
          </a:prstGeom>
          <a:noFill/>
        </p:spPr>
      </p:pic>
      <p:pic>
        <p:nvPicPr>
          <p:cNvPr id="1048" name="Picture 24" descr="http://birds.natureguide.gr/photo/ru/692/Sturnus-vulgaris/%D0%9E%D0%B1%D1%8B%D0%BA%D0%BD%D0%BE%D0%B2%D0%B5%D0%BD%D0%BD%D1%8B%D0%B9-%D1%81%D0%BA%D0%B2%D0%BE%D1%80%D0%B5%D1%8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285860"/>
            <a:ext cx="1332992" cy="1285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flamber.ru/files/photos/1162123695/1204667123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742518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vokrugsveta.ru/img/cmn/2014/09/02/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86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colors.life/upload/blogs/c5/d8/c5d82921c37969e9c168c8c5bd7099b4_RSZ_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bigslide.ru/images/42/41164/960/img4.jpg"/>
          <p:cNvPicPr>
            <a:picLocks noChangeAspect="1" noChangeArrowheads="1"/>
          </p:cNvPicPr>
          <p:nvPr/>
        </p:nvPicPr>
        <p:blipFill>
          <a:blip r:embed="rId2"/>
          <a:srcRect l="15625" t="23958" r="13281" b="5208"/>
          <a:stretch>
            <a:fillRect/>
          </a:stretch>
        </p:blipFill>
        <p:spPr bwMode="auto">
          <a:xfrm>
            <a:off x="0" y="0"/>
            <a:ext cx="91776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</Words>
  <PresentationFormat>Экран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fulhtq</cp:lastModifiedBy>
  <cp:revision>34</cp:revision>
  <dcterms:created xsi:type="dcterms:W3CDTF">2017-03-28T17:50:47Z</dcterms:created>
  <dcterms:modified xsi:type="dcterms:W3CDTF">2020-04-20T07:22:02Z</dcterms:modified>
</cp:coreProperties>
</file>