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61" r:id="rId6"/>
    <p:sldId id="265" r:id="rId7"/>
    <p:sldId id="266" r:id="rId8"/>
    <p:sldId id="267" r:id="rId9"/>
    <p:sldId id="268" r:id="rId10"/>
    <p:sldId id="264" r:id="rId11"/>
    <p:sldId id="271" r:id="rId12"/>
    <p:sldId id="263" r:id="rId13"/>
    <p:sldId id="262" r:id="rId14"/>
    <p:sldId id="269" r:id="rId15"/>
    <p:sldId id="276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82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34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DC1D1-963B-4ADF-9107-89ACA5330EA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F70F1-853B-401B-B6C2-9BB9506C8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8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70F1-853B-401B-B6C2-9BB9506C81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4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1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0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5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8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4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9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0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5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2116C1A-E21C-432D-B32D-017265D0B866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99955B2-52F7-44EF-A377-07678B05E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8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" y="1921643"/>
            <a:ext cx="6355080" cy="4766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21920" y="0"/>
            <a:ext cx="12313920" cy="21729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ПРОЕКТ «ПО УЛИЦАМ ЕКАТЕРИНБУРГА. </a:t>
            </a:r>
            <a:r>
              <a:rPr lang="ru-RU" b="1" dirty="0">
                <a:solidFill>
                  <a:srgbClr val="ACCBF9">
                    <a:lumMod val="50000"/>
                  </a:srgbClr>
                </a:solidFill>
                <a:latin typeface="Arial Narrow" panose="020B0606020202030204" pitchFamily="34" charset="0"/>
              </a:rPr>
              <a:t>ИГРА – </a:t>
            </a:r>
            <a:r>
              <a:rPr lang="ru-RU" b="1" dirty="0" smtClean="0">
                <a:solidFill>
                  <a:srgbClr val="ACCBF9">
                    <a:lumMod val="50000"/>
                  </a:srgbClr>
                </a:solidFill>
                <a:latin typeface="Arial Narrow" panose="020B0606020202030204" pitchFamily="34" charset="0"/>
              </a:rPr>
              <a:t>ХОДИЛКА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1242" y="2619723"/>
            <a:ext cx="4443663" cy="247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ctr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ru-RU" sz="2400" b="1" u="sng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КОМАНДА:</a:t>
            </a:r>
          </a:p>
          <a:p>
            <a:pPr marL="91440" lvl="0" indent="-91440" algn="ctr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ru-RU" sz="24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КАПИТОШКА </a:t>
            </a:r>
            <a:r>
              <a:rPr lang="ru-RU" sz="2400" b="1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 </a:t>
            </a:r>
            <a:r>
              <a:rPr lang="ru-RU" sz="2400" b="1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ЛЮБОЗНАЙКА</a:t>
            </a:r>
            <a:endParaRPr lang="ru-RU" sz="2400" b="1" dirty="0" smtClean="0">
              <a:solidFill>
                <a:srgbClr val="24285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91440" lvl="0" indent="-91440" algn="ctr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ru-RU" sz="2400" b="1" u="sng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ДЕВИЗ:</a:t>
            </a:r>
          </a:p>
          <a:p>
            <a:pPr marL="91440" lvl="0" indent="-91440" algn="ctr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ru-RU" sz="24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МЫ ПО УЛИЦАМ ИДЁМ                       ПРО ЕКАТЕРИНБУРГ ИНТЕРЕСНОЕ УЗНАЁМ</a:t>
            </a:r>
            <a:endParaRPr lang="ru-RU" sz="2400" b="1" dirty="0">
              <a:solidFill>
                <a:srgbClr val="24285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4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87264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2716" y="872648"/>
            <a:ext cx="11502189" cy="5985352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8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Описание игры: игра-</a:t>
            </a:r>
            <a:r>
              <a:rPr lang="ru-RU" sz="80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ходилка</a:t>
            </a:r>
            <a:r>
              <a:rPr lang="ru-RU" sz="8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с </a:t>
            </a:r>
            <a:r>
              <a:rPr lang="ru-RU" sz="8000" b="1" dirty="0">
                <a:solidFill>
                  <a:schemeClr val="tx2"/>
                </a:solidFill>
                <a:latin typeface="Arial Narrow" panose="020B0606020202030204" pitchFamily="34" charset="0"/>
              </a:rPr>
              <a:t>кубиком и фишками — настольная игра, где игроки перемещают фишки по </a:t>
            </a:r>
            <a:r>
              <a:rPr lang="ru-RU" sz="8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заготовленному маршруту.</a:t>
            </a:r>
            <a:r>
              <a:rPr lang="ru-RU" sz="8000" b="1" dirty="0">
                <a:solidFill>
                  <a:schemeClr val="tx2"/>
                </a:solidFill>
                <a:latin typeface="Arial Narrow" panose="020B0606020202030204" pitchFamily="34" charset="0"/>
              </a:rPr>
              <a:t> </a:t>
            </a:r>
            <a:r>
              <a:rPr lang="ru-RU" sz="80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</a:t>
            </a:r>
          </a:p>
          <a:p>
            <a:pPr lvl="0">
              <a:lnSpc>
                <a:spcPct val="120000"/>
              </a:lnSpc>
            </a:pPr>
            <a:r>
              <a:rPr lang="en-US" sz="80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 </a:t>
            </a:r>
            <a:r>
              <a:rPr lang="ru-RU" sz="80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ВАРИАНТ: </a:t>
            </a:r>
            <a:r>
              <a:rPr lang="ru-RU" sz="8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Играющие делятся на 3-4 команды по 3-4 человека. Фишки выстраиваются на линии старта. </a:t>
            </a:r>
            <a:r>
              <a:rPr lang="ru-RU" sz="8000" b="1" dirty="0">
                <a:solidFill>
                  <a:schemeClr val="tx2"/>
                </a:solidFill>
                <a:latin typeface="Arial Narrow" panose="020B0606020202030204" pitchFamily="34" charset="0"/>
              </a:rPr>
              <a:t>Игроки по очереди бросают кубик и согласно выпавшим </a:t>
            </a:r>
            <a:r>
              <a:rPr lang="ru-RU" sz="8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значениям на гранях кубика отвечают на вопросы. По считалочке выбирается команда, которая делает первый ход, бросая шестигранный кубик. Каждая грань соответствует категории вопроса:                                                                                                                                                                                     </a:t>
            </a:r>
            <a:r>
              <a:rPr lang="ru-RU" sz="8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1-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Улицы </a:t>
            </a:r>
            <a:r>
              <a:rPr lang="ru-RU" sz="8000" b="1" dirty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Екатеринбурга, названные в честь знаменитых 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врачей.                                                                                         2-Улицы </a:t>
            </a:r>
            <a:r>
              <a:rPr lang="ru-RU" sz="8000" b="1" dirty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Екатеринбурга, названные в честь знаменитых 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учёных.                                                                                3-Улицы </a:t>
            </a:r>
            <a:r>
              <a:rPr lang="ru-RU" sz="8000" b="1" dirty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Екатеринбурга, названные в честь знаменитых 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изобретателей.                                                                             4-Улицы </a:t>
            </a:r>
            <a:r>
              <a:rPr lang="ru-RU" sz="8000" b="1" dirty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Екатеринбурга, названные в честь знаменитых 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академиков.                                                                                   5,6-Двигательная и музыкальная пауза.                                                                                                                                 </a:t>
            </a:r>
          </a:p>
          <a:p>
            <a:pPr lvl="0">
              <a:lnSpc>
                <a:spcPct val="120000"/>
              </a:lnSpc>
            </a:pP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задаёт вопросы. Та команда, что ответила первая, нажав на колокольчик, делает один шаг на игровой клетке и бросает кубик для следующего вопроса-задания.</a:t>
            </a:r>
          </a:p>
          <a:p>
            <a:pPr lvl="0">
              <a:lnSpc>
                <a:spcPct val="120000"/>
              </a:lnSpc>
            </a:pPr>
            <a:r>
              <a:rPr lang="en-US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II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ВАРИАНТ: то же самое, но игрокам на выбор предоставляются ответы с использованием интерактивной доски. </a:t>
            </a:r>
          </a:p>
          <a:p>
            <a:pPr lvl="0">
              <a:lnSpc>
                <a:spcPct val="120000"/>
              </a:lnSpc>
            </a:pPr>
            <a:r>
              <a:rPr lang="en-US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III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ВАРИАНТ: НАПОЛЬНАЯ ИГРА (играть также, только поле формата 1м </a:t>
            </a:r>
            <a:r>
              <a:rPr lang="ru-RU" sz="5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х </a:t>
            </a:r>
            <a:r>
              <a:rPr lang="ru-RU" sz="80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2м)</a:t>
            </a:r>
          </a:p>
          <a:p>
            <a:pPr lvl="0"/>
            <a:endParaRPr lang="ru-RU" dirty="0">
              <a:solidFill>
                <a:srgbClr val="24285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24285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24285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                                  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9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87264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263871"/>
              </p:ext>
            </p:extLst>
          </p:nvPr>
        </p:nvGraphicFramePr>
        <p:xfrm>
          <a:off x="676275" y="1006475"/>
          <a:ext cx="1075372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3"/>
                <a:gridCol w="53768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 Narrow" panose="020B0606020202030204" pitchFamily="34" charset="0"/>
                        </a:rPr>
                        <a:t>Грани кубика</a:t>
                      </a:r>
                      <a:endParaRPr lang="ru-RU" sz="2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Грани кубика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Улицы Екатеринбурга, </a:t>
                      </a:r>
                    </a:p>
                    <a:p>
                      <a:pPr algn="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названные в честь </a:t>
                      </a:r>
                    </a:p>
                    <a:p>
                      <a:pPr algn="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знаменитых учёных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Улицы Екатеринбурга,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названные в честь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знаменитых изобретателей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Улицы Екатеринбурга,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названные в честь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знаменитых академиков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Улицы Екатеринбурга,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названные в честь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знаменитых врачей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                                    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                                    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Музыкальная пауза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                   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                         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Динамическая пауза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9530" y="4892721"/>
            <a:ext cx="1324971" cy="12078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9" y="4892721"/>
            <a:ext cx="1388481" cy="121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\Desktop\Конкурсы\Конкурсы 2025-2026\По улицам Екатеринбурга\56931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0" y="1496134"/>
            <a:ext cx="1492725" cy="14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Конкурсы\Конкурсы 2025-2026\По улицам Екатеринбурга\71214732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" b="100000" l="0" r="100000">
                        <a14:foregroundMark x1="12583" y1="53901" x2="12583" y2="53901"/>
                        <a14:foregroundMark x1="19000" y1="43174" x2="19000" y2="43174"/>
                        <a14:foregroundMark x1="24417" y1="35372" x2="24417" y2="35372"/>
                        <a14:foregroundMark x1="28083" y1="35372" x2="28083" y2="35372"/>
                        <a14:foregroundMark x1="20750" y1="28546" x2="20750" y2="28546"/>
                        <a14:foregroundMark x1="8917" y1="43174" x2="8917" y2="43174"/>
                        <a14:foregroundMark x1="18083" y1="73316" x2="18083" y2="73316"/>
                        <a14:foregroundMark x1="24417" y1="73316" x2="24417" y2="73316"/>
                        <a14:foregroundMark x1="40917" y1="73316" x2="40917" y2="73316"/>
                        <a14:foregroundMark x1="51000" y1="66489" x2="51000" y2="66489"/>
                        <a14:foregroundMark x1="41833" y1="85018" x2="41833" y2="85018"/>
                        <a14:foregroundMark x1="19833" y1="82092" x2="19833" y2="82092"/>
                        <a14:foregroundMark x1="11667" y1="58688" x2="11667" y2="58688"/>
                        <a14:foregroundMark x1="8000" y1="64539" x2="8000" y2="64539"/>
                        <a14:foregroundMark x1="12583" y1="63564" x2="12583" y2="63564"/>
                        <a14:foregroundMark x1="34500" y1="80142" x2="34500" y2="80142"/>
                        <a14:foregroundMark x1="50083" y1="74291" x2="50083" y2="74291"/>
                        <a14:foregroundMark x1="53667" y1="58688" x2="53667" y2="58688"/>
                        <a14:foregroundMark x1="53667" y1="53901" x2="53667" y2="53901"/>
                        <a14:foregroundMark x1="26250" y1="36348" x2="26250" y2="36348"/>
                        <a14:foregroundMark x1="34500" y1="33422" x2="34500" y2="33422"/>
                        <a14:backgroundMark x1="12583" y1="8156" x2="12583" y2="8156"/>
                        <a14:backgroundMark x1="7083" y1="19858" x2="7083" y2="19858"/>
                        <a14:backgroundMark x1="25333" y1="14007" x2="25333" y2="14007"/>
                        <a14:backgroundMark x1="72000" y1="83067" x2="72000" y2="83067"/>
                        <a14:backgroundMark x1="86583" y1="64539" x2="86583" y2="64539"/>
                        <a14:backgroundMark x1="89333" y1="48050" x2="89333" y2="48050"/>
                        <a14:backgroundMark x1="92083" y1="16933" x2="92083" y2="16933"/>
                        <a14:backgroundMark x1="14417" y1="90780" x2="14417" y2="90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45" b="38358"/>
          <a:stretch/>
        </p:blipFill>
        <p:spPr bwMode="auto">
          <a:xfrm>
            <a:off x="6186025" y="1496134"/>
            <a:ext cx="1950276" cy="16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Конкурсы\Конкурсы 2025-2026\По улицам Екатеринбурга\a77a5714ad6f0db091c92b331b3a8d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61" y="3230398"/>
            <a:ext cx="1516615" cy="14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Конкурсы\Конкурсы 2025-2026\По улицам Екатеринбурга\7b77a377763754721259403013a9174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5" y="3326268"/>
            <a:ext cx="2416381" cy="13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5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87264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224" y="1250952"/>
            <a:ext cx="10604496" cy="530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82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87264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872648"/>
            <a:ext cx="10753725" cy="6854032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Начало игры:</a:t>
            </a:r>
          </a:p>
          <a:p>
            <a:pPr algn="just"/>
            <a:r>
              <a:rPr lang="ru-RU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Сегодня </a:t>
            </a:r>
            <a:r>
              <a:rPr lang="ru-RU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мы отправимся в захватывающее путешествие по Екатеринбургу и познакомимся с историей улиц, названных в честь известных врачей, учёных и изобретателей</a:t>
            </a:r>
            <a:r>
              <a:rPr lang="ru-RU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Представь себе, что ты гуляешь по городу и вдруг видишь вывеску или указатель, на котором указано имя человека. Это может быть учёный, совершивший значимое открытие в области медицины, или врач, спасший множество жизней. Давай вместе узнаем, какие интересные истории стоят за этими именами</a:t>
            </a:r>
            <a:r>
              <a:rPr lang="ru-RU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!</a:t>
            </a:r>
            <a:endParaRPr lang="ru-RU" sz="3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Идя по брусчатке, мы </a:t>
            </a:r>
            <a:r>
              <a:rPr lang="ru-RU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словно следуем по следам великих людей, представляя, как они жили и трудились. Возможно, на одной из улиц мы встретим учёного, проводящего важные исследования в своей лаборатории, или врача, оказывающего помощь нуждающимся</a:t>
            </a:r>
            <a:r>
              <a:rPr lang="ru-RU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Начнём наше путешествие и узнаем больше о тех, кто внёс значительный вклад в историю нашей страны и города. Возможно, это вдохновит нас на собственные исследования и открытия!</a:t>
            </a:r>
            <a:br>
              <a:rPr lang="ru-RU" sz="36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ru-RU" sz="3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84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-182879"/>
            <a:ext cx="10772775" cy="120395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5759" y="1021080"/>
            <a:ext cx="5611959" cy="56083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Улицы </a:t>
            </a: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Екатеринбурга, названные в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честь знаменитых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ВРАЧЕЙ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Кто лечит больных и помогает им становиться здоровыми? (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врач)                                                            2. Очень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вкусная фамилия врача, научившегося использовать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пенициллин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в полевых условиях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? (Пирогов Николай Иванович).                                                                 3. Прекрасный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доктор, научивший собаку кушать по расписанию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? (Павлов Иван Петрович).                                  4. Кто из знаменитых врачей произнёс фразу «Лечить надо не болезнь, а больного в целом»? (Боткин Сергей Петрович).                                                                  5.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Врач-терапевт, который создал учение об организме как о едином целом, подчиняющемся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воле? (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Боткин Сергей Петрович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).                                              6. Кто изобрёл вакцину от </a:t>
            </a:r>
            <a:r>
              <a:rPr lang="ru-RU" sz="20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желтушницы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(гепатита)?</a:t>
            </a:r>
            <a:r>
              <a:rPr lang="ru-RU" sz="2000" dirty="0">
                <a:solidFill>
                  <a:srgbClr val="242852"/>
                </a:solidFill>
                <a:latin typeface="Arial Narrow" panose="020B0606020202030204" pitchFamily="34" charset="0"/>
              </a:rPr>
              <a:t> (Боткин Сергей Петрович). </a:t>
            </a:r>
            <a:r>
              <a:rPr lang="ru-RU" sz="2000" dirty="0" smtClean="0">
                <a:solidFill>
                  <a:srgbClr val="242852"/>
                </a:solidFill>
                <a:latin typeface="Arial Narrow" panose="020B0606020202030204" pitchFamily="34" charset="0"/>
              </a:rPr>
              <a:t>                                             7. Назови правильно переулок на Уралмаше, на котором находятся медицинские учреждения врач – врачебный, медицина - …? (переулок Медицинский)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77970" y="1021080"/>
            <a:ext cx="5639709" cy="56083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Улицы Екатеринбурга, названные в честь знаменитых 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УЧЁНЫХ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Его именем названа не только улица в Екатеринбурге, но и старейший Московский университет?(</a:t>
            </a:r>
            <a:r>
              <a:rPr lang="ru-RU" sz="20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М.В.Ломоносов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).                                            2.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Какое искусство, известное еще в Древней Руси, возродил </a:t>
            </a:r>
            <a:r>
              <a:rPr lang="ru-RU" sz="2000" dirty="0" err="1">
                <a:solidFill>
                  <a:schemeClr val="tx2"/>
                </a:solidFill>
                <a:latin typeface="Arial Narrow" panose="020B0606020202030204" pitchFamily="34" charset="0"/>
              </a:rPr>
              <a:t>М.В.Ломоносов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? 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(Мозаику).                             3.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Какой вклад Михаил Ломоносов внес в науку?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(Основал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первый университет в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России).                             4. Учёный, создавший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периодический закон химических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элементов? (Менделеев Дмитрий Иванович).                                                                                    5. Как называется элемент из таблицы Менделеева из которого делают украшения? (Золото, серебро). 6.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Кто такая Софья Ковалевская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? (женщина-учёный).                                                                              7.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Какую науку изучала Софья Ковалевская?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/>
              </a:rPr>
              <a:t>Первая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  <a:ea typeface="Calibri"/>
              </a:rPr>
              <a:t>в мире женщина профессор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/>
              </a:rPr>
              <a:t>математики)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3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-182879"/>
            <a:ext cx="10772775" cy="120395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35280" y="1021080"/>
            <a:ext cx="5547360" cy="56083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Улицы Екатеринбурга, названные в честь знаменитых 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ИЗОБРЕТАТЕЛЕЙ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1. 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Кто такой Александр Степанович Попов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? (Изобретатель радио).                                                               2. 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Какую роль играло радио в жизни людей после открытия Попова? 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(Оно 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стало средством массовой информации и 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общения).                                                            3.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Что изобрёл Можайский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? (Самолёт).                       4.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Почему Можайский решил создать летательный аппарат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? (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Стремление к господству над воздушной 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стихией, возможное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военное применение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).                             5.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Как назывался первый самолёт Можайского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? (Жар-птица).                                                                                           6. Памятник какому изобретению находится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на площади перед Дворцом культуры 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железнодорожников? (</a:t>
            </a:r>
            <a:r>
              <a:rPr lang="ru-RU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Певому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паровозу)                                       7. Создатели первого паровоза и первой железной дороги? (Отец и сын Черепановы)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28184" y="1021080"/>
            <a:ext cx="5618271" cy="56083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Улицы Екатеринбурга, названные в честь знаменитых 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АКАДЕМИКОВ</a:t>
            </a:r>
          </a:p>
          <a:p>
            <a:pPr algn="just"/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1. Почему 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улица названа в честь академика Бардина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? (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За его вклад в развитие науки и технологий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).                       2. 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Какую знаменитую награду получил Бардин за свои исследования? 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(2 Нобелевские премии).                                  3.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 Почему улица названа в честь академика Бардина? 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(За </a:t>
            </a:r>
            <a:r>
              <a:rPr lang="ru-RU" sz="2000" dirty="0">
                <a:solidFill>
                  <a:srgbClr val="0C0D0E"/>
                </a:solidFill>
                <a:latin typeface="Arial Narrow" panose="020B0606020202030204" pitchFamily="34" charset="0"/>
              </a:rPr>
              <a:t>его вклад в развитие науки и </a:t>
            </a:r>
            <a:r>
              <a:rPr lang="ru-RU" sz="2000" dirty="0" smtClean="0">
                <a:solidFill>
                  <a:srgbClr val="0C0D0E"/>
                </a:solidFill>
                <a:latin typeface="Arial Narrow" panose="020B0606020202030204" pitchFamily="34" charset="0"/>
              </a:rPr>
              <a:t>технологий).                                 4.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Под руководством 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этого академика собаки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Ветерок и Уголёк провели в космическом полёте 22 дня и благополучно вернулись на 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землю? (Парин Василий Васильевич).                                                                           5. Чьи изобретения помогли людям соблюдать чистоту тела? (</a:t>
            </a:r>
            <a:r>
              <a:rPr lang="ru-RU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Меделеев</a:t>
            </a:r>
            <a:r>
              <a:rPr lang="ru-RU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Д.И. мыло, шампунь).          6. У какого академика самая сладкая фамилия? (Сахаров Андрей Дмитриевич)                                        7. Какое самое страшное оружие изобрёл Сахаров Андрей Дмитриевич? (Ядерное оружие).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3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50125"/>
            <a:ext cx="10772775" cy="968991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266487"/>
            <a:ext cx="2743199" cy="364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7911"/>
            <a:ext cx="2834770" cy="376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1\Desktop\Конкурсы\Конкурсы 2025-2026\По улицам Екатеринбурга\466551a4-a2f3-4f21-a1f3-348e756f01d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42" y="2852382"/>
            <a:ext cx="2791530" cy="370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1\Desktop\Конкурсы\Конкурсы 2025-2026\По улицам Екатеринбурга\3f9cf353-1b4d-4d2c-a7d6-74ce0b80d0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9357" y="2852382"/>
            <a:ext cx="2791530" cy="370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596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82881"/>
            <a:ext cx="10772775" cy="1097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Филиал МБДОУ – детского сада «Детство» детский сад № 40/228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52066" y="1463042"/>
            <a:ext cx="56621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Liberation Serif" charset="-52"/>
                <a:cs typeface="Times New Roman" panose="02020603050405020304" pitchFamily="18" charset="0"/>
              </a:rPr>
              <a:t>Городской конкурс-фестиваль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800" b="1" i="0" u="none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улицам города Екатеринбурга»</a:t>
            </a:r>
            <a:r>
              <a:rPr kumimoji="0" lang="ru-RU" altLang="ru-RU" sz="2800" b="1" i="0" u="none" strike="noStrike" cap="none" normalizeH="0" baseline="0" dirty="0" smtClean="0" bmk="_Hlk201749091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Liberation Serif" charset="-52"/>
                <a:cs typeface="Times New Roman" panose="02020603050405020304" pitchFamily="18" charset="0"/>
              </a:rPr>
              <a:t>для воспитанников </a:t>
            </a:r>
            <a:r>
              <a:rPr kumimoji="0" lang="ru-RU" altLang="ru-RU" sz="2800" b="1" i="1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Liberation Serif" charset="-52"/>
                <a:cs typeface="Times New Roman" panose="02020603050405020304" pitchFamily="18" charset="0"/>
              </a:rPr>
              <a:t>  6-7 лет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684430" y="3096710"/>
            <a:ext cx="108359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3600" b="1" spc="-12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ПРОЕКТ </a:t>
            </a:r>
            <a:r>
              <a:rPr lang="ru-RU" sz="3600" b="1" spc="-120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«ПО </a:t>
            </a:r>
            <a:r>
              <a:rPr lang="ru-RU" sz="3600" b="1" spc="-12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УЛИЦАМ </a:t>
            </a:r>
            <a:r>
              <a:rPr lang="ru-RU" sz="3600" b="1" spc="-120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ЕКАТЕРИНБУРГА. </a:t>
            </a:r>
            <a:r>
              <a:rPr lang="ru-RU" sz="3600" b="1" spc="-120" dirty="0">
                <a:solidFill>
                  <a:srgbClr val="242852"/>
                </a:solidFill>
                <a:latin typeface="Arial Narrow" panose="020B0606020202030204" pitchFamily="34" charset="0"/>
              </a:rPr>
              <a:t>ИГРА – ХОДИЛКА </a:t>
            </a:r>
            <a:r>
              <a:rPr lang="ru-RU" sz="3600" b="1" spc="-120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»</a:t>
            </a:r>
            <a:endParaRPr lang="ru-RU" altLang="ru-RU" sz="36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130041" y="2487127"/>
            <a:ext cx="757427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 smtClean="0">
              <a:solidFill>
                <a:schemeClr val="tx2"/>
              </a:solidFill>
              <a:latin typeface="Arial Narrow" panose="020B0606020202030204" pitchFamily="34" charset="0"/>
              <a:ea typeface="Liberation Serif" charset="-52"/>
              <a:cs typeface="Times New Roman" panose="02020603050405020304" pitchFamily="18" charset="0"/>
            </a:endParaRP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chemeClr val="tx2"/>
              </a:solidFill>
              <a:latin typeface="Arial Narrow" panose="020B0606020202030204" pitchFamily="34" charset="0"/>
              <a:ea typeface="Liberation Serif" charset="-52"/>
              <a:cs typeface="Times New Roman" panose="02020603050405020304" pitchFamily="18" charset="0"/>
            </a:endParaRP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 smtClean="0">
              <a:solidFill>
                <a:schemeClr val="tx2"/>
              </a:solidFill>
              <a:latin typeface="Arial Narrow" panose="020B0606020202030204" pitchFamily="34" charset="0"/>
              <a:ea typeface="Liberation Serif" charset="-52"/>
              <a:cs typeface="Times New Roman" panose="02020603050405020304" pitchFamily="18" charset="0"/>
            </a:endParaRP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chemeClr val="tx2"/>
              </a:solidFill>
              <a:latin typeface="Arial Narrow" panose="020B0606020202030204" pitchFamily="34" charset="0"/>
              <a:ea typeface="Liberation Serif" charset="-52"/>
              <a:cs typeface="Times New Roman" panose="02020603050405020304" pitchFamily="18" charset="0"/>
            </a:endParaRP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 smtClean="0">
              <a:solidFill>
                <a:schemeClr val="tx2"/>
              </a:solidFill>
              <a:latin typeface="Arial Narrow" panose="020B0606020202030204" pitchFamily="34" charset="0"/>
              <a:ea typeface="Liberation Serif" charset="-52"/>
              <a:cs typeface="Times New Roman" panose="02020603050405020304" pitchFamily="18" charset="0"/>
            </a:endParaRP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Liberation Serif" charset="-52"/>
                <a:cs typeface="Times New Roman" panose="02020603050405020304" pitchFamily="18" charset="0"/>
              </a:rPr>
              <a:t>Проект выполнили:</a:t>
            </a: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Онянова</a:t>
            </a:r>
            <a:r>
              <a:rPr lang="ru-RU" alt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Е.С., воспитатель,</a:t>
            </a: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Рахманкулова</a:t>
            </a:r>
            <a:r>
              <a:rPr lang="ru-RU" alt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А.В., педагог-психолог, воспитанники подготовительной к школе группы,</a:t>
            </a: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родители</a:t>
            </a:r>
            <a:r>
              <a:rPr lang="ru-RU" altLang="ru-RU" sz="2800" b="1" dirty="0" smtClean="0">
                <a:solidFill>
                  <a:srgbClr val="24285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24285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подготовительной к школе группы</a:t>
            </a:r>
            <a:r>
              <a:rPr lang="ru-RU" alt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6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87264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1005840"/>
            <a:ext cx="10753725" cy="6522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Цель: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знакомство с деятельностью известных людей, в честь которых названы улицы Екатеринбурга.</a:t>
            </a:r>
          </a:p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Задачи: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Собрать информацию о названиях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улиц.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Познакомиться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с историей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города.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Познакомиться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с биографией людей, чьи имена присвоены улицам. </a:t>
            </a:r>
            <a:endParaRPr lang="ru-RU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Способствовать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популяризации знаний о нашем городе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Создать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игру - </a:t>
            </a:r>
            <a:r>
              <a:rPr lang="ru-RU" sz="2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ходилку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содержащую сведения об улицах носящих имена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известных людей.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Задачи работы с родителями:</a:t>
            </a:r>
            <a:endParaRPr lang="ru-RU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1. 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Активизировать желание родителей участвовать в жизни группы совместно с воспитателями и детьми.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2. Привлечь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родителей к изготовлению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игры-</a:t>
            </a:r>
            <a:r>
              <a:rPr lang="ru-RU" sz="2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ходилки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составлению вопросов к ней.</a:t>
            </a:r>
            <a:endParaRPr lang="ru-RU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Arial Narrow" panose="020B0606020202030204" pitchFamily="34" charset="0"/>
              </a:rPr>
              <a:t> </a:t>
            </a:r>
          </a:p>
        </p:txBody>
      </p:sp>
    </p:spTree>
    <p:extLst>
      <p:ext uri="{BB962C8B-B14F-4D97-AF65-F5344CB8AC3E}">
        <p14:creationId xmlns:p14="http://schemas.microsoft.com/office/powerpoint/2010/main" val="210838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87264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872648"/>
            <a:ext cx="10753725" cy="56957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Актуальность: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Гуляя по Екатеринбургу, можно встретить немало улиц, связанных с именами известных русских (российских) врачей, ученых,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изобретателей и не только.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«Знать о людях, именами которых названы улицы городов, означает знать историю и культуру страны, где ты живёшь, знать её народ».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"Если человек не любит старые дома, старые улицы, пусть даже и плохонькие, значит, у него нет любви к своему городу. Если человек равнодушен к памятникам истории своей страны, значит, он равнодушен к своей стране" – сказал академик Д.С. Лихачев.</a:t>
            </a:r>
          </a:p>
          <a:p>
            <a:pPr algn="just"/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7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87264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ХОДИЛКА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1188720"/>
            <a:ext cx="10753725" cy="519684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ПРОДУКТ ПРОЕКТА: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Карточки «Екатеринбург Тогда и сейчас»</a:t>
            </a:r>
            <a:endParaRPr lang="ru-RU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Буклет «Достопримечательности нашего-города»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Проект «Достопримечательности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нашего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города»</a:t>
            </a:r>
            <a:endParaRPr lang="ru-RU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Буклет Маршруты выходного дня</a:t>
            </a:r>
            <a:endParaRPr lang="ru-RU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Кроссворд о достопримечательностях города «</a:t>
            </a:r>
            <a:r>
              <a:rPr lang="ru-RU" sz="2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Квизум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Кидс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Своя игра «Знакомые и незнакомые скульптурные объекты»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Игра – </a:t>
            </a:r>
            <a:r>
              <a:rPr lang="ru-RU" sz="28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ходилка</a:t>
            </a:r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«По улицам Екатеринбурга»</a:t>
            </a:r>
            <a:endParaRPr lang="ru-RU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b="1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46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ХОДИЛКА»</a:t>
            </a:r>
            <a:b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spc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ПРОДУКТ ПРОЕКТА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cap="none" dirty="0">
                <a:solidFill>
                  <a:srgbClr val="242852"/>
                </a:solidFill>
                <a:latin typeface="Arial Narrow" panose="020B0606020202030204" pitchFamily="34" charset="0"/>
              </a:rPr>
              <a:t>Маршруты выходного дня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165238" y="1852341"/>
            <a:ext cx="5711952" cy="1099651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srgbClr val="242852"/>
                </a:solidFill>
                <a:latin typeface="Arial Narrow" panose="020B0606020202030204" pitchFamily="34" charset="0"/>
              </a:rPr>
              <a:t>Достопримечательности нашего-города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26" y="2761373"/>
            <a:ext cx="5485082" cy="387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3" y="2761373"/>
            <a:ext cx="5524324" cy="390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660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</a:t>
            </a:r>
            <a:r>
              <a:rPr lang="ru-RU" sz="3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rPr>
              <a:t>ХОДИЛКА»</a:t>
            </a:r>
            <a:br>
              <a:rPr lang="ru-RU" sz="3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spc="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rPr>
              <a:t>ПРОДУКТ ПРОЕКТА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cap="none" dirty="0">
                <a:solidFill>
                  <a:srgbClr val="242852"/>
                </a:solidFill>
                <a:latin typeface="Arial Narrow" panose="020B0606020202030204" pitchFamily="34" charset="0"/>
              </a:rPr>
              <a:t>Екатеринбург Тогда и сейчас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800" cap="none" dirty="0">
                <a:solidFill>
                  <a:srgbClr val="242852"/>
                </a:solidFill>
                <a:latin typeface="Arial Narrow" panose="020B0606020202030204" pitchFamily="34" charset="0"/>
              </a:rPr>
              <a:t>Екатеринбург Тогда и сейчас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6" y="2760811"/>
            <a:ext cx="2714491" cy="3839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96" y="2743110"/>
            <a:ext cx="2683517" cy="379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6" y="2760811"/>
            <a:ext cx="2747203" cy="388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758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12377"/>
            <a:ext cx="10772775" cy="1461446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ХОДИЛКА»</a:t>
            </a:r>
            <a:b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spc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ПРОДУКТ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76656" y="1910735"/>
            <a:ext cx="4663440" cy="72237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Квизиум</a:t>
            </a:r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Кидс</a:t>
            </a:r>
            <a:endParaRPr lang="ru-RU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993030"/>
            <a:ext cx="4664075" cy="262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10" y="1134643"/>
            <a:ext cx="4562349" cy="256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09" y="4208568"/>
            <a:ext cx="456234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27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9168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112377"/>
            <a:ext cx="10772775" cy="1461446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«ПО УЛИЦАМ ЕКАТЕРИНБУРГА. ИГРА – </a:t>
            </a:r>
            <a: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  <a:t>ХОДИЛКА»</a:t>
            </a:r>
            <a:br>
              <a:rPr lang="ru-RU" sz="3600" b="1" dirty="0" smtClean="0">
                <a:solidFill>
                  <a:srgbClr val="242852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spc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ПРОДУКТ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76655" y="1325881"/>
            <a:ext cx="10753343" cy="944880"/>
          </a:xfrm>
        </p:spPr>
        <p:txBody>
          <a:bodyPr>
            <a:normAutofit/>
          </a:bodyPr>
          <a:lstStyle/>
          <a:p>
            <a:pPr marL="91440" lvl="0" indent="-91440">
              <a:buFont typeface="Arial" pitchFamily="34" charset="0"/>
              <a:buChar char=" "/>
            </a:pPr>
            <a:r>
              <a:rPr lang="ru-RU" sz="2800" b="1" cap="none" dirty="0">
                <a:solidFill>
                  <a:srgbClr val="242852"/>
                </a:solidFill>
                <a:latin typeface="Arial Narrow" panose="020B0606020202030204" pitchFamily="34" charset="0"/>
              </a:rPr>
              <a:t>Своя игра «Знакомые и незнакомые скульптурные объекты»</a:t>
            </a:r>
          </a:p>
          <a:p>
            <a:endParaRPr lang="ru-RU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1941732"/>
            <a:ext cx="3882232" cy="291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3397569"/>
            <a:ext cx="4050983" cy="3038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23111"/>
          <a:stretch/>
        </p:blipFill>
        <p:spPr>
          <a:xfrm>
            <a:off x="337408" y="1832499"/>
            <a:ext cx="3734528" cy="313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3334312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386</TotalTime>
  <Words>1137</Words>
  <Application>Microsoft Office PowerPoint</Application>
  <PresentationFormat>Произвольный</PresentationFormat>
  <Paragraphs>109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Метрополия</vt:lpstr>
      <vt:lpstr>ПРОЕКТ «ПО УЛИЦАМ ЕКАТЕРИНБУРГА. ИГРА – ХОДИЛКА»</vt:lpstr>
      <vt:lpstr>Филиал МБДОУ – детского сада «Детство» детский сад № 40/228</vt:lpstr>
      <vt:lpstr>ПРОЕКТ «ПО УЛИЦАМ ЕКАТЕРИНБУРГА. ИГРА – ХОДИЛКА »</vt:lpstr>
      <vt:lpstr>ПРОЕКТ «ПО УЛИЦАМ ЕКАТЕРИНБУРГА. ИГРА – ХОДИЛКА »</vt:lpstr>
      <vt:lpstr>ПРОЕКТ «ПО УЛИЦАМ ЕКАТЕРИНБУРГА. ИГРА – ХОДИЛКА »</vt:lpstr>
      <vt:lpstr>ПРОЕКТ «ПО УЛИЦАМ ЕКАТЕРИНБУРГА. ИГРА – ХОДИЛКА» ПРОДУКТ ПРОЕКТА</vt:lpstr>
      <vt:lpstr>ПРОЕКТ «ПО УЛИЦАМ ЕКАТЕРИНБУРГА. ИГРА – ХОДИЛКА» ПРОДУКТ ПРОЕКТА</vt:lpstr>
      <vt:lpstr>ПРОЕКТ «ПО УЛИЦАМ ЕКАТЕРИНБУРГА. ИГРА – ХОДИЛКА» ПРОДУКТ ПРОЕКТА</vt:lpstr>
      <vt:lpstr>ПРОЕКТ «ПО УЛИЦАМ ЕКАТЕРИНБУРГА. ИГРА – ХОДИЛКА» ПРОДУКТ ПРОЕКТА</vt:lpstr>
      <vt:lpstr>ПРОЕКТ «ПО УЛИЦАМ ЕКАТЕРИНБУРГА. ИГРА – ХОДИЛКА »</vt:lpstr>
      <vt:lpstr>ПРОЕКТ «ПО УЛИЦАМ ЕКАТЕРИНБУРГА. ИГРА – ХОДИЛКА »</vt:lpstr>
      <vt:lpstr>ПРОЕКТ «ПО УЛИЦАМ ЕКАТЕРИНБУРГА. ИГРА – ХОДИЛКА »</vt:lpstr>
      <vt:lpstr>ПРОЕКТ «ПО УЛИЦАМ ЕКАТЕРИНБУРГА. ИГРА – ХОДИЛКА »</vt:lpstr>
      <vt:lpstr>ПРОЕКТ «ПО УЛИЦАМ ЕКАТЕРИНБУРГА. ИГРА – ХОДИЛКА »</vt:lpstr>
      <vt:lpstr>ПРОЕКТ «ПО УЛИЦАМ ЕКАТЕРИНБУРГА. ИГРА – ХОДИЛКА »</vt:lpstr>
      <vt:lpstr>ПРОЕКТ «ПО УЛИЦАМ ЕКАТЕРИНБУРГА. ИГРА – ХОДИЛКА 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«ИГРА – ХОДИЛКА ПО УЛИЦАМ ЕКАТЕРИНБУРГА»</dc:title>
  <dc:creator>Ирина</dc:creator>
  <cp:lastModifiedBy>1</cp:lastModifiedBy>
  <cp:revision>39</cp:revision>
  <dcterms:created xsi:type="dcterms:W3CDTF">2025-10-26T08:06:31Z</dcterms:created>
  <dcterms:modified xsi:type="dcterms:W3CDTF">2025-10-27T06:25:15Z</dcterms:modified>
</cp:coreProperties>
</file>