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FCCF7C-BC3D-4F74-AEED-94C8F4F36689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0C50B4-9F3E-432C-B071-F82CE83AB9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1078A9-C8C7-4F7B-9861-9C673A877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9" t="13373" r="12994"/>
          <a:stretch/>
        </p:blipFill>
        <p:spPr>
          <a:xfrm>
            <a:off x="7779435" y="2897944"/>
            <a:ext cx="4220308" cy="386158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14A2E8-BC62-40A2-9D5B-15559EE1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2391" y="5626826"/>
            <a:ext cx="4138560" cy="882119"/>
          </a:xfrm>
        </p:spPr>
        <p:txBody>
          <a:bodyPr/>
          <a:lstStyle/>
          <a:p>
            <a:pPr algn="r"/>
            <a:r>
              <a:rPr lang="ru-RU" dirty="0"/>
              <a:t>Филиал МБДОУ д/с «Детство» </a:t>
            </a:r>
          </a:p>
          <a:p>
            <a:pPr algn="r"/>
            <a:r>
              <a:rPr lang="ru-RU" dirty="0"/>
              <a:t>д/с №40/228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14CD72-DC5D-4855-BAF5-DFEA6929A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389" y="377660"/>
            <a:ext cx="9567135" cy="179316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/>
              <a:t>Знакомство с архитектурой спортивных сооружений города </a:t>
            </a:r>
            <a:br>
              <a:rPr lang="ru-RU" dirty="0"/>
            </a:br>
            <a:r>
              <a:rPr lang="ru-RU" dirty="0">
                <a:effectLst>
                  <a:glow>
                    <a:schemeClr val="accent1">
                      <a:alpha val="27000"/>
                    </a:schemeClr>
                  </a:glow>
                </a:effectLst>
              </a:rPr>
              <a:t>Екатеринбурга</a:t>
            </a:r>
          </a:p>
        </p:txBody>
      </p:sp>
    </p:spTree>
    <p:extLst>
      <p:ext uri="{BB962C8B-B14F-4D97-AF65-F5344CB8AC3E}">
        <p14:creationId xmlns:p14="http://schemas.microsoft.com/office/powerpoint/2010/main" val="820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AAD12-7B6A-4201-97DC-7FB03E0B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71858"/>
          </a:xfrm>
        </p:spPr>
        <p:txBody>
          <a:bodyPr/>
          <a:lstStyle/>
          <a:p>
            <a:r>
              <a:rPr lang="ru-RU" b="1" dirty="0"/>
              <a:t>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82701A-9D44-4744-A790-EC5FA5B42D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58461"/>
            <a:ext cx="10515600" cy="473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/>
              <a:t>Образовательные</a:t>
            </a:r>
            <a:r>
              <a:rPr lang="ru-RU" sz="2000" dirty="0"/>
              <a:t>:</a:t>
            </a:r>
          </a:p>
          <a:p>
            <a:r>
              <a:rPr lang="ru-RU" sz="2000" dirty="0"/>
              <a:t>уточнить знания детей об архитектуре как виде искусства, её видах, функциях (прочность, польза, красота);</a:t>
            </a:r>
          </a:p>
          <a:p>
            <a:r>
              <a:rPr lang="ru-RU" sz="2000" dirty="0"/>
              <a:t>закрепить знание типичного, обобщённого в сооружениях (у всех домов есть фундамент, стены, крыша, двери, окна) и характерного, индивидуального (арки, колонны, портики, решётки);</a:t>
            </a:r>
          </a:p>
          <a:p>
            <a:r>
              <a:rPr lang="ru-RU" sz="2000" dirty="0"/>
              <a:t>уточнить и закрепить названия элементов архитектуры (этажи, окна, балконы, лоджии, входы и др.);</a:t>
            </a:r>
          </a:p>
          <a:p>
            <a:r>
              <a:rPr lang="ru-RU" sz="2000" dirty="0"/>
              <a:t>формировать представление о том, что архитектура каждого здания зависит от его назначения;</a:t>
            </a:r>
          </a:p>
          <a:p>
            <a:r>
              <a:rPr lang="ru-RU" sz="2000" dirty="0"/>
              <a:t>познакомить детей с архитектурными особенностями города Екатеринбурга.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170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72CF53-BBB4-4993-A6A5-F2F88ABF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23" y="588838"/>
            <a:ext cx="8683348" cy="11430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DD6D4D-9FBA-4A96-BBFD-AAEBC89A06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69720" y="2023110"/>
            <a:ext cx="8534400" cy="3474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Развивающие:</a:t>
            </a:r>
          </a:p>
          <a:p>
            <a:pPr lvl="0"/>
            <a:r>
              <a:rPr lang="ru-RU" dirty="0" smtClean="0"/>
              <a:t>развивать познавательные процессы и логические операции (сравнение, анализ, выделение характерных признаков, обобщение); </a:t>
            </a:r>
          </a:p>
          <a:p>
            <a:r>
              <a:rPr lang="ru-RU" dirty="0" smtClean="0"/>
              <a:t>Воспитательные:</a:t>
            </a:r>
          </a:p>
          <a:p>
            <a:pPr lvl="0"/>
            <a:r>
              <a:rPr lang="ru-RU" dirty="0" smtClean="0"/>
              <a:t>воспитывать любовь к своему городу и интерес к его архитектуре;</a:t>
            </a:r>
          </a:p>
          <a:p>
            <a:pPr lvl="0"/>
            <a:r>
              <a:rPr lang="ru-RU" dirty="0" smtClean="0"/>
              <a:t>вызвать желание создать индивидуальный проект, используя полученные знания.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94D98-735B-410C-A3FC-C66E0F01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963" y="428818"/>
            <a:ext cx="8683348" cy="1143000"/>
          </a:xfrm>
        </p:spPr>
        <p:txBody>
          <a:bodyPr/>
          <a:lstStyle/>
          <a:p>
            <a:r>
              <a:rPr lang="ru-RU" b="1" dirty="0"/>
              <a:t>Предварительная работа: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AA3F9F-AF30-4615-9F8B-D1A520398F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5860" y="1714500"/>
            <a:ext cx="10058400" cy="3474720"/>
          </a:xfrm>
        </p:spPr>
        <p:txBody>
          <a:bodyPr>
            <a:noAutofit/>
          </a:bodyPr>
          <a:lstStyle/>
          <a:p>
            <a:r>
              <a:rPr lang="ru-RU" dirty="0"/>
              <a:t>Повторение и закрепление с детьми названий спортивных сооружений.</a:t>
            </a:r>
          </a:p>
          <a:p>
            <a:r>
              <a:rPr lang="ru-RU" dirty="0"/>
              <a:t>Название спортивных сооружений города Екатеринбурга.</a:t>
            </a:r>
          </a:p>
          <a:p>
            <a:r>
              <a:rPr lang="ru-RU" dirty="0"/>
              <a:t>Рассматривание слайдов спорт комплексов на интерактивной доске. Их внешний вид и архитектура в годы постройки и в наше время. Что изменилось в их внешнем виде и архитектуре.</a:t>
            </a:r>
          </a:p>
          <a:p>
            <a:r>
              <a:rPr lang="ru-RU" dirty="0"/>
              <a:t>Особенности архитектуры спорткомплексов</a:t>
            </a:r>
          </a:p>
          <a:p>
            <a:r>
              <a:rPr lang="ru-RU" dirty="0"/>
              <a:t>Отличие архитектуры спортивных сооружений от других зданий города Екатеринбурга</a:t>
            </a:r>
          </a:p>
          <a:p>
            <a:r>
              <a:rPr lang="ru-RU" dirty="0"/>
              <a:t>Работа с интерактивной доской-собери </a:t>
            </a:r>
            <a:r>
              <a:rPr lang="ru-RU" dirty="0" err="1"/>
              <a:t>пазлы</a:t>
            </a:r>
            <a:r>
              <a:rPr lang="ru-RU" dirty="0"/>
              <a:t> «Спортивные сооружения».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37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AD1B50-02DD-4FCE-847C-493CAF276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5589" r="8446"/>
          <a:stretch/>
        </p:blipFill>
        <p:spPr>
          <a:xfrm>
            <a:off x="305035" y="2093250"/>
            <a:ext cx="5481476" cy="387564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5848CA-93C7-4622-BF94-FAF121D88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6615"/>
          <a:stretch/>
        </p:blipFill>
        <p:spPr>
          <a:xfrm>
            <a:off x="7795297" y="2093250"/>
            <a:ext cx="4194538" cy="282760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089754-8F09-4C6F-928F-AEA2C14041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20102" r="17810" b="7077"/>
          <a:stretch/>
        </p:blipFill>
        <p:spPr>
          <a:xfrm>
            <a:off x="5096013" y="3266344"/>
            <a:ext cx="4194538" cy="330902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105E174-E5F7-4EC3-B29B-FA9E11A0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016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Непосредственная образовательная деятельность с использованием интерактивной доски</a:t>
            </a:r>
          </a:p>
        </p:txBody>
      </p:sp>
    </p:spTree>
    <p:extLst>
      <p:ext uri="{BB962C8B-B14F-4D97-AF65-F5344CB8AC3E}">
        <p14:creationId xmlns:p14="http://schemas.microsoft.com/office/powerpoint/2010/main" val="303613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5F8AA9-5AA6-4479-9EDC-833EEFBA8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12923" r="19499"/>
          <a:stretch/>
        </p:blipFill>
        <p:spPr>
          <a:xfrm>
            <a:off x="196950" y="1762858"/>
            <a:ext cx="3921206" cy="403039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CE3AA8-6DE9-4404-980C-DAEFA2168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r="20881"/>
          <a:stretch/>
        </p:blipFill>
        <p:spPr>
          <a:xfrm>
            <a:off x="8276491" y="1762858"/>
            <a:ext cx="3779519" cy="435582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E20376C-276A-42CF-B090-122820EBE1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2"/>
          <a:stretch/>
        </p:blipFill>
        <p:spPr>
          <a:xfrm>
            <a:off x="4236720" y="2645447"/>
            <a:ext cx="3921206" cy="385910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92B559D9-67AB-4D6A-B43D-A351C91A42EF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1201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/>
              <a:t>Непосредственная образовательная деятельность с использованием интерактивной доски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2001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3B7C41-59A7-480B-8069-AF98E7E54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7" t="11077" r="19653" b="2975"/>
          <a:stretch/>
        </p:blipFill>
        <p:spPr>
          <a:xfrm>
            <a:off x="281350" y="1791138"/>
            <a:ext cx="4072596" cy="459760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D3DE8B-55FC-43F9-B25F-75AB20935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18462" r="23323"/>
          <a:stretch/>
        </p:blipFill>
        <p:spPr>
          <a:xfrm>
            <a:off x="7956158" y="1791138"/>
            <a:ext cx="3954491" cy="459760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DF096B-3619-4D4E-B658-BFD6CEDAA2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t="14974" r="27176" b="9744"/>
          <a:stretch/>
        </p:blipFill>
        <p:spPr>
          <a:xfrm>
            <a:off x="4203711" y="2298883"/>
            <a:ext cx="3845533" cy="358211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72487534-F740-46CD-9B07-5CCA7D5DB464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1201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/>
              <a:t>Непосредственная образовательная деятельность с использованием интерактивной доски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603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EB9531F-7D5B-4998-8EAF-03B5EC702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9" t="13373" r="12994"/>
          <a:stretch/>
        </p:blipFill>
        <p:spPr>
          <a:xfrm>
            <a:off x="3199816" y="1687104"/>
            <a:ext cx="5106571" cy="467251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C19397F-B5AD-4919-926C-A7F60DB0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1" y="406051"/>
            <a:ext cx="6979920" cy="2836425"/>
          </a:xfrm>
        </p:spPr>
        <p:txBody>
          <a:bodyPr/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9769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133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Знакомство с архитектурой спортивных сооружений города  Екатеринбурга</vt:lpstr>
      <vt:lpstr>Задачи</vt:lpstr>
      <vt:lpstr>Задачи</vt:lpstr>
      <vt:lpstr>Предварительная работа:</vt:lpstr>
      <vt:lpstr>Непосредственная образовательная деятельность с использованием интерактивной доски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архитектурой спортивных сооружений города Екатеринбурга</dc:title>
  <dc:creator>Zombie</dc:creator>
  <cp:lastModifiedBy>1</cp:lastModifiedBy>
  <cp:revision>7</cp:revision>
  <dcterms:created xsi:type="dcterms:W3CDTF">2019-11-10T07:56:14Z</dcterms:created>
  <dcterms:modified xsi:type="dcterms:W3CDTF">2019-11-12T09:30:39Z</dcterms:modified>
</cp:coreProperties>
</file>