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Default Extension="mp3" ContentType="audio/unknown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61" r:id="rId3"/>
    <p:sldId id="257" r:id="rId4"/>
    <p:sldId id="258" r:id="rId5"/>
    <p:sldId id="260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4" d="100"/>
          <a:sy n="64" d="100"/>
        </p:scale>
        <p:origin x="-715" y="-77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57DD77-C519-4204-A799-2A4B7BBBB063}" type="datetimeFigureOut">
              <a:rPr lang="ru-RU" smtClean="0"/>
              <a:pPr/>
              <a:t>06.02.2020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349BA696-9D4D-4DF3-88F1-B14AAF525171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7136783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57DD77-C519-4204-A799-2A4B7BBBB063}" type="datetimeFigureOut">
              <a:rPr lang="ru-RU" smtClean="0"/>
              <a:pPr/>
              <a:t>06.02.2020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9BA696-9D4D-4DF3-88F1-B14AAF525171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12850796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57DD77-C519-4204-A799-2A4B7BBBB063}" type="datetimeFigureOut">
              <a:rPr lang="ru-RU" smtClean="0"/>
              <a:pPr/>
              <a:t>06.02.2020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9BA696-9D4D-4DF3-88F1-B14AAF525171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6700110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57DD77-C519-4204-A799-2A4B7BBBB063}" type="datetimeFigureOut">
              <a:rPr lang="ru-RU" smtClean="0"/>
              <a:pPr/>
              <a:t>06.02.2020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9BA696-9D4D-4DF3-88F1-B14AAF525171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30108196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57DD77-C519-4204-A799-2A4B7BBBB063}" type="datetimeFigureOut">
              <a:rPr lang="ru-RU" smtClean="0"/>
              <a:pPr/>
              <a:t>06.02.2020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9BA696-9D4D-4DF3-88F1-B14AAF525171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5223161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57DD77-C519-4204-A799-2A4B7BBBB063}" type="datetimeFigureOut">
              <a:rPr lang="ru-RU" smtClean="0"/>
              <a:pPr/>
              <a:t>06.02.2020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9BA696-9D4D-4DF3-88F1-B14AAF525171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9593321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57DD77-C519-4204-A799-2A4B7BBBB063}" type="datetimeFigureOut">
              <a:rPr lang="ru-RU" smtClean="0"/>
              <a:pPr/>
              <a:t>06.02.2020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9BA696-9D4D-4DF3-88F1-B14AAF525171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11159371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57DD77-C519-4204-A799-2A4B7BBBB063}" type="datetimeFigureOut">
              <a:rPr lang="ru-RU" smtClean="0"/>
              <a:pPr/>
              <a:t>06.02.2020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9BA696-9D4D-4DF3-88F1-B14AAF525171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786442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57DD77-C519-4204-A799-2A4B7BBBB063}" type="datetimeFigureOut">
              <a:rPr lang="ru-RU" smtClean="0"/>
              <a:pPr/>
              <a:t>06.02.2020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9BA696-9D4D-4DF3-88F1-B14AAF52517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132679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57DD77-C519-4204-A799-2A4B7BBBB063}" type="datetimeFigureOut">
              <a:rPr lang="ru-RU" smtClean="0"/>
              <a:pPr/>
              <a:t>06.02.2020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9BA696-9D4D-4DF3-88F1-B14AAF525171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40708597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7057DD77-C519-4204-A799-2A4B7BBBB063}" type="datetimeFigureOut">
              <a:rPr lang="ru-RU" smtClean="0"/>
              <a:pPr/>
              <a:t>06.02.2020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9BA696-9D4D-4DF3-88F1-B14AAF525171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12428624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57DD77-C519-4204-A799-2A4B7BBBB063}" type="datetimeFigureOut">
              <a:rPr lang="ru-RU" smtClean="0"/>
              <a:pPr/>
              <a:t>06.02.2020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349BA696-9D4D-4DF3-88F1-B14AAF525171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6134061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12" Type="http://schemas.openxmlformats.org/officeDocument/2006/relationships/image" Target="../media/image16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11" Type="http://schemas.openxmlformats.org/officeDocument/2006/relationships/image" Target="../media/image15.png"/><Relationship Id="rId5" Type="http://schemas.openxmlformats.org/officeDocument/2006/relationships/image" Target="../media/image9.png"/><Relationship Id="rId10" Type="http://schemas.openxmlformats.org/officeDocument/2006/relationships/image" Target="../media/image14.png"/><Relationship Id="rId4" Type="http://schemas.openxmlformats.org/officeDocument/2006/relationships/image" Target="../media/image8.png"/><Relationship Id="rId9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12" Type="http://schemas.openxmlformats.org/officeDocument/2006/relationships/image" Target="../media/image16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11" Type="http://schemas.openxmlformats.org/officeDocument/2006/relationships/image" Target="../media/image15.png"/><Relationship Id="rId5" Type="http://schemas.openxmlformats.org/officeDocument/2006/relationships/image" Target="../media/image9.png"/><Relationship Id="rId10" Type="http://schemas.openxmlformats.org/officeDocument/2006/relationships/image" Target="../media/image14.png"/><Relationship Id="rId4" Type="http://schemas.openxmlformats.org/officeDocument/2006/relationships/image" Target="../media/image8.png"/><Relationship Id="rId9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12" Type="http://schemas.openxmlformats.org/officeDocument/2006/relationships/image" Target="../media/image16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11" Type="http://schemas.openxmlformats.org/officeDocument/2006/relationships/image" Target="../media/image15.png"/><Relationship Id="rId5" Type="http://schemas.openxmlformats.org/officeDocument/2006/relationships/image" Target="../media/image9.png"/><Relationship Id="rId10" Type="http://schemas.openxmlformats.org/officeDocument/2006/relationships/image" Target="../media/image14.png"/><Relationship Id="rId4" Type="http://schemas.openxmlformats.org/officeDocument/2006/relationships/image" Target="../media/image8.png"/><Relationship Id="rId9" Type="http://schemas.openxmlformats.org/officeDocument/2006/relationships/image" Target="../media/image13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12" Type="http://schemas.openxmlformats.org/officeDocument/2006/relationships/image" Target="../media/image16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11" Type="http://schemas.openxmlformats.org/officeDocument/2006/relationships/image" Target="../media/image15.png"/><Relationship Id="rId5" Type="http://schemas.openxmlformats.org/officeDocument/2006/relationships/image" Target="../media/image9.png"/><Relationship Id="rId10" Type="http://schemas.openxmlformats.org/officeDocument/2006/relationships/image" Target="../media/image14.png"/><Relationship Id="rId4" Type="http://schemas.openxmlformats.org/officeDocument/2006/relationships/image" Target="../media/image8.png"/><Relationship Id="rId9" Type="http://schemas.openxmlformats.org/officeDocument/2006/relationships/image" Target="../media/image13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12" Type="http://schemas.openxmlformats.org/officeDocument/2006/relationships/image" Target="../media/image16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11" Type="http://schemas.openxmlformats.org/officeDocument/2006/relationships/image" Target="../media/image15.png"/><Relationship Id="rId5" Type="http://schemas.openxmlformats.org/officeDocument/2006/relationships/image" Target="../media/image9.png"/><Relationship Id="rId10" Type="http://schemas.openxmlformats.org/officeDocument/2006/relationships/image" Target="../media/image14.png"/><Relationship Id="rId4" Type="http://schemas.openxmlformats.org/officeDocument/2006/relationships/image" Target="../media/image8.png"/><Relationship Id="rId9" Type="http://schemas.openxmlformats.org/officeDocument/2006/relationships/image" Target="../media/image13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12" Type="http://schemas.openxmlformats.org/officeDocument/2006/relationships/image" Target="../media/image16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11" Type="http://schemas.openxmlformats.org/officeDocument/2006/relationships/image" Target="../media/image15.png"/><Relationship Id="rId5" Type="http://schemas.openxmlformats.org/officeDocument/2006/relationships/image" Target="../media/image9.png"/><Relationship Id="rId10" Type="http://schemas.openxmlformats.org/officeDocument/2006/relationships/image" Target="../media/image14.png"/><Relationship Id="rId4" Type="http://schemas.openxmlformats.org/officeDocument/2006/relationships/image" Target="../media/image8.png"/><Relationship Id="rId9" Type="http://schemas.openxmlformats.org/officeDocument/2006/relationships/image" Target="../media/image1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slideLayout" Target="../slideLayouts/slideLayout7.xml"/><Relationship Id="rId1" Type="http://schemas.openxmlformats.org/officeDocument/2006/relationships/audio" Target="../media/media1.mp3"/><Relationship Id="rId5" Type="http://schemas.openxmlformats.org/officeDocument/2006/relationships/image" Target="../media/image4.png"/><Relationship Id="rId4" Type="http://schemas.microsoft.com/office/2007/relationships/media" Target="../media/media1.mp3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media2.mp3"/><Relationship Id="rId5" Type="http://schemas.openxmlformats.org/officeDocument/2006/relationships/image" Target="../media/image4.png"/><Relationship Id="rId4" Type="http://schemas.microsoft.com/office/2007/relationships/media" Target="../media/media2.mp3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12" Type="http://schemas.openxmlformats.org/officeDocument/2006/relationships/image" Target="../media/image16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11" Type="http://schemas.openxmlformats.org/officeDocument/2006/relationships/image" Target="../media/image15.png"/><Relationship Id="rId5" Type="http://schemas.openxmlformats.org/officeDocument/2006/relationships/image" Target="../media/image9.png"/><Relationship Id="rId10" Type="http://schemas.openxmlformats.org/officeDocument/2006/relationships/image" Target="../media/image14.png"/><Relationship Id="rId4" Type="http://schemas.openxmlformats.org/officeDocument/2006/relationships/image" Target="../media/image8.png"/><Relationship Id="rId9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12" Type="http://schemas.openxmlformats.org/officeDocument/2006/relationships/image" Target="../media/image16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11" Type="http://schemas.openxmlformats.org/officeDocument/2006/relationships/image" Target="../media/image15.png"/><Relationship Id="rId5" Type="http://schemas.openxmlformats.org/officeDocument/2006/relationships/image" Target="../media/image9.png"/><Relationship Id="rId10" Type="http://schemas.openxmlformats.org/officeDocument/2006/relationships/image" Target="../media/image14.png"/><Relationship Id="rId4" Type="http://schemas.openxmlformats.org/officeDocument/2006/relationships/image" Target="../media/image8.png"/><Relationship Id="rId9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12" Type="http://schemas.openxmlformats.org/officeDocument/2006/relationships/image" Target="../media/image16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11" Type="http://schemas.openxmlformats.org/officeDocument/2006/relationships/image" Target="../media/image15.png"/><Relationship Id="rId5" Type="http://schemas.openxmlformats.org/officeDocument/2006/relationships/image" Target="../media/image9.png"/><Relationship Id="rId10" Type="http://schemas.openxmlformats.org/officeDocument/2006/relationships/image" Target="../media/image14.png"/><Relationship Id="rId4" Type="http://schemas.openxmlformats.org/officeDocument/2006/relationships/image" Target="../media/image8.png"/><Relationship Id="rId9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12" Type="http://schemas.openxmlformats.org/officeDocument/2006/relationships/image" Target="../media/image16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11" Type="http://schemas.openxmlformats.org/officeDocument/2006/relationships/image" Target="../media/image15.png"/><Relationship Id="rId5" Type="http://schemas.openxmlformats.org/officeDocument/2006/relationships/image" Target="../media/image9.png"/><Relationship Id="rId10" Type="http://schemas.openxmlformats.org/officeDocument/2006/relationships/image" Target="../media/image14.png"/><Relationship Id="rId4" Type="http://schemas.openxmlformats.org/officeDocument/2006/relationships/image" Target="../media/image8.png"/><Relationship Id="rId9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12" Type="http://schemas.openxmlformats.org/officeDocument/2006/relationships/image" Target="../media/image16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11" Type="http://schemas.openxmlformats.org/officeDocument/2006/relationships/image" Target="../media/image15.png"/><Relationship Id="rId5" Type="http://schemas.openxmlformats.org/officeDocument/2006/relationships/image" Target="../media/image9.png"/><Relationship Id="rId10" Type="http://schemas.openxmlformats.org/officeDocument/2006/relationships/image" Target="../media/image14.png"/><Relationship Id="rId4" Type="http://schemas.openxmlformats.org/officeDocument/2006/relationships/image" Target="../media/image8.png"/><Relationship Id="rId9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Картинки по запросу картинка с анимацией зима">
            <a:extLst>
              <a:ext uri="{FF2B5EF4-FFF2-40B4-BE49-F238E27FC236}">
                <a16:creationId xmlns="" xmlns:a16="http://schemas.microsoft.com/office/drawing/2014/main" id="{8786D300-669D-4292-A7B8-B91AA0ED58FA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1999" cy="77653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A5D0CD21-2E76-44E4-9454-6926A1045F56}"/>
              </a:ext>
            </a:extLst>
          </p:cNvPr>
          <p:cNvSpPr txBox="1"/>
          <p:nvPr/>
        </p:nvSpPr>
        <p:spPr>
          <a:xfrm>
            <a:off x="1802003" y="654755"/>
            <a:ext cx="858799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>
                <a:ln>
                  <a:solidFill>
                    <a:schemeClr val="bg1"/>
                  </a:solidFill>
                </a:ln>
                <a:solidFill>
                  <a:srgbClr val="00B050"/>
                </a:solidFill>
              </a:rPr>
              <a:t>Филиал МБДОУ детский сад «Детство» детский сад №40/228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9A5BE0CC-FE8D-4530-BCB2-E8B133F277FA}"/>
              </a:ext>
            </a:extLst>
          </p:cNvPr>
          <p:cNvSpPr txBox="1"/>
          <p:nvPr/>
        </p:nvSpPr>
        <p:spPr>
          <a:xfrm>
            <a:off x="8208447" y="5372248"/>
            <a:ext cx="362516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>
                <a:ln>
                  <a:solidFill>
                    <a:schemeClr val="bg1"/>
                  </a:solidFill>
                </a:ln>
                <a:solidFill>
                  <a:srgbClr val="00B050"/>
                </a:solidFill>
              </a:rPr>
              <a:t>Учитель-логопед</a:t>
            </a:r>
          </a:p>
          <a:p>
            <a:r>
              <a:rPr lang="ru-RU" sz="2400" b="1" dirty="0" err="1">
                <a:ln>
                  <a:solidFill>
                    <a:schemeClr val="bg1"/>
                  </a:solidFill>
                </a:ln>
                <a:solidFill>
                  <a:srgbClr val="00B050"/>
                </a:solidFill>
              </a:rPr>
              <a:t>Бригида</a:t>
            </a:r>
            <a:r>
              <a:rPr lang="ru-RU" sz="2400" b="1" dirty="0">
                <a:ln>
                  <a:solidFill>
                    <a:schemeClr val="bg1"/>
                  </a:solidFill>
                </a:ln>
                <a:solidFill>
                  <a:srgbClr val="00B050"/>
                </a:solidFill>
              </a:rPr>
              <a:t> Ольга Сергеевна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94B202CF-B062-4421-8CCF-F88B07CE2380}"/>
              </a:ext>
            </a:extLst>
          </p:cNvPr>
          <p:cNvSpPr txBox="1"/>
          <p:nvPr/>
        </p:nvSpPr>
        <p:spPr>
          <a:xfrm>
            <a:off x="676171" y="2655789"/>
            <a:ext cx="11157436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b="1" dirty="0">
                <a:ln>
                  <a:solidFill>
                    <a:schemeClr val="bg1"/>
                  </a:solidFill>
                </a:ln>
                <a:solidFill>
                  <a:srgbClr val="00B050"/>
                </a:solidFill>
              </a:rPr>
              <a:t>Новый год на пороге</a:t>
            </a:r>
          </a:p>
          <a:p>
            <a:pPr algn="ctr"/>
            <a:r>
              <a:rPr lang="ru-RU" sz="2800" b="1" dirty="0">
                <a:ln>
                  <a:solidFill>
                    <a:schemeClr val="bg1"/>
                  </a:solidFill>
                </a:ln>
                <a:solidFill>
                  <a:srgbClr val="00B050"/>
                </a:solidFill>
              </a:rPr>
              <a:t>Подгрупповое занятие для детей подготовительной группы </a:t>
            </a:r>
          </a:p>
          <a:p>
            <a:pPr algn="ctr"/>
            <a:r>
              <a:rPr lang="ru-RU" sz="2800" b="1" dirty="0">
                <a:ln>
                  <a:solidFill>
                    <a:schemeClr val="bg1"/>
                  </a:solidFill>
                </a:ln>
                <a:solidFill>
                  <a:srgbClr val="00B050"/>
                </a:solidFill>
              </a:rPr>
              <a:t>с нарушением речи</a:t>
            </a:r>
          </a:p>
        </p:txBody>
      </p:sp>
    </p:spTree>
    <p:extLst>
      <p:ext uri="{BB962C8B-B14F-4D97-AF65-F5344CB8AC3E}">
        <p14:creationId xmlns:p14="http://schemas.microsoft.com/office/powerpoint/2010/main" xmlns="" val="1483821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Картинки по запросу елка png">
            <a:extLst>
              <a:ext uri="{FF2B5EF4-FFF2-40B4-BE49-F238E27FC236}">
                <a16:creationId xmlns="" xmlns:a16="http://schemas.microsoft.com/office/drawing/2014/main" id="{3ED7FE1F-1FE7-4A44-B384-F9644D1CF6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179298" y="0"/>
            <a:ext cx="583809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336B6717-4A13-4E22-BC31-A13D70BE737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127236" y="5942461"/>
            <a:ext cx="795530" cy="972314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E8E1A735-7547-450B-A416-8DE6EC6EDAE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316811" y="5598664"/>
            <a:ext cx="804674" cy="813818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9611FC0A-20C2-447F-A16D-BA61F693454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166322" y="1208934"/>
            <a:ext cx="762002" cy="783338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="" xmlns:a16="http://schemas.microsoft.com/office/drawing/2014/main" id="{70BB14CD-4543-4526-8076-3AFB91FF8CB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133532" y="2517646"/>
            <a:ext cx="749810" cy="911354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="" xmlns:a16="http://schemas.microsoft.com/office/drawing/2014/main" id="{8E14AF8D-D359-4915-8847-93DD80E64457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16112" y="5942461"/>
            <a:ext cx="804674" cy="822962"/>
          </a:xfrm>
          <a:prstGeom prst="rect">
            <a:avLst/>
          </a:prstGeom>
        </p:spPr>
      </p:pic>
      <p:pic>
        <p:nvPicPr>
          <p:cNvPr id="21" name="Рисунок 20">
            <a:extLst>
              <a:ext uri="{FF2B5EF4-FFF2-40B4-BE49-F238E27FC236}">
                <a16:creationId xmlns="" xmlns:a16="http://schemas.microsoft.com/office/drawing/2014/main" id="{2D58AE0C-F90F-41DB-9C44-0C92D1B51618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203164" y="3497870"/>
            <a:ext cx="1097009" cy="1334538"/>
          </a:xfrm>
          <a:prstGeom prst="rect">
            <a:avLst/>
          </a:prstGeom>
        </p:spPr>
      </p:pic>
      <p:pic>
        <p:nvPicPr>
          <p:cNvPr id="23" name="Рисунок 22">
            <a:extLst>
              <a:ext uri="{FF2B5EF4-FFF2-40B4-BE49-F238E27FC236}">
                <a16:creationId xmlns="" xmlns:a16="http://schemas.microsoft.com/office/drawing/2014/main" id="{D3135946-68AF-4867-9CD4-E549A32E80FF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862553" y="4832408"/>
            <a:ext cx="1117542" cy="1532512"/>
          </a:xfrm>
          <a:prstGeom prst="rect">
            <a:avLst/>
          </a:prstGeom>
        </p:spPr>
      </p:pic>
      <p:pic>
        <p:nvPicPr>
          <p:cNvPr id="25" name="Рисунок 24">
            <a:extLst>
              <a:ext uri="{FF2B5EF4-FFF2-40B4-BE49-F238E27FC236}">
                <a16:creationId xmlns="" xmlns:a16="http://schemas.microsoft.com/office/drawing/2014/main" id="{29CE08DD-D1A6-4E34-9229-AD5E69355B23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619433" y="5554065"/>
            <a:ext cx="1460878" cy="1145363"/>
          </a:xfrm>
          <a:prstGeom prst="rect">
            <a:avLst/>
          </a:prstGeom>
        </p:spPr>
      </p:pic>
      <p:pic>
        <p:nvPicPr>
          <p:cNvPr id="27" name="Рисунок 26">
            <a:extLst>
              <a:ext uri="{FF2B5EF4-FFF2-40B4-BE49-F238E27FC236}">
                <a16:creationId xmlns="" xmlns:a16="http://schemas.microsoft.com/office/drawing/2014/main" id="{486223B3-1DEF-4E0A-8172-96F382C9F849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554773" y="5311527"/>
            <a:ext cx="1115446" cy="1064566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92CB3404-3721-4F4F-8290-123CD166AFCD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034844" y="1523805"/>
            <a:ext cx="835378" cy="9369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78797813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Картинки по запросу елка png">
            <a:extLst>
              <a:ext uri="{FF2B5EF4-FFF2-40B4-BE49-F238E27FC236}">
                <a16:creationId xmlns="" xmlns:a16="http://schemas.microsoft.com/office/drawing/2014/main" id="{3ED7FE1F-1FE7-4A44-B384-F9644D1CF6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179298" y="0"/>
            <a:ext cx="583809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336B6717-4A13-4E22-BC31-A13D70BE737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127236" y="5942461"/>
            <a:ext cx="795530" cy="972314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E8E1A735-7547-450B-A416-8DE6EC6EDAE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316811" y="5598664"/>
            <a:ext cx="804674" cy="813818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9611FC0A-20C2-447F-A16D-BA61F693454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166322" y="1208934"/>
            <a:ext cx="762002" cy="783338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="" xmlns:a16="http://schemas.microsoft.com/office/drawing/2014/main" id="{70BB14CD-4543-4526-8076-3AFB91FF8CB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133532" y="2517646"/>
            <a:ext cx="749810" cy="911354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="" xmlns:a16="http://schemas.microsoft.com/office/drawing/2014/main" id="{8E14AF8D-D359-4915-8847-93DD80E64457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16112" y="5942461"/>
            <a:ext cx="804674" cy="822962"/>
          </a:xfrm>
          <a:prstGeom prst="rect">
            <a:avLst/>
          </a:prstGeom>
        </p:spPr>
      </p:pic>
      <p:pic>
        <p:nvPicPr>
          <p:cNvPr id="21" name="Рисунок 20">
            <a:extLst>
              <a:ext uri="{FF2B5EF4-FFF2-40B4-BE49-F238E27FC236}">
                <a16:creationId xmlns="" xmlns:a16="http://schemas.microsoft.com/office/drawing/2014/main" id="{2D58AE0C-F90F-41DB-9C44-0C92D1B51618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203164" y="3497870"/>
            <a:ext cx="1097009" cy="1334538"/>
          </a:xfrm>
          <a:prstGeom prst="rect">
            <a:avLst/>
          </a:prstGeom>
        </p:spPr>
      </p:pic>
      <p:pic>
        <p:nvPicPr>
          <p:cNvPr id="23" name="Рисунок 22">
            <a:extLst>
              <a:ext uri="{FF2B5EF4-FFF2-40B4-BE49-F238E27FC236}">
                <a16:creationId xmlns="" xmlns:a16="http://schemas.microsoft.com/office/drawing/2014/main" id="{D3135946-68AF-4867-9CD4-E549A32E80FF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060662" y="4429048"/>
            <a:ext cx="1117542" cy="1532512"/>
          </a:xfrm>
          <a:prstGeom prst="rect">
            <a:avLst/>
          </a:prstGeom>
        </p:spPr>
      </p:pic>
      <p:pic>
        <p:nvPicPr>
          <p:cNvPr id="25" name="Рисунок 24">
            <a:extLst>
              <a:ext uri="{FF2B5EF4-FFF2-40B4-BE49-F238E27FC236}">
                <a16:creationId xmlns="" xmlns:a16="http://schemas.microsoft.com/office/drawing/2014/main" id="{29CE08DD-D1A6-4E34-9229-AD5E69355B23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619433" y="5554065"/>
            <a:ext cx="1460878" cy="1145363"/>
          </a:xfrm>
          <a:prstGeom prst="rect">
            <a:avLst/>
          </a:prstGeom>
        </p:spPr>
      </p:pic>
      <p:pic>
        <p:nvPicPr>
          <p:cNvPr id="27" name="Рисунок 26">
            <a:extLst>
              <a:ext uri="{FF2B5EF4-FFF2-40B4-BE49-F238E27FC236}">
                <a16:creationId xmlns="" xmlns:a16="http://schemas.microsoft.com/office/drawing/2014/main" id="{486223B3-1DEF-4E0A-8172-96F382C9F849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554773" y="5311527"/>
            <a:ext cx="1115446" cy="1064566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92CB3404-3721-4F4F-8290-123CD166AFCD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034844" y="1523805"/>
            <a:ext cx="835378" cy="9369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25296370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Картинки по запросу елка png">
            <a:extLst>
              <a:ext uri="{FF2B5EF4-FFF2-40B4-BE49-F238E27FC236}">
                <a16:creationId xmlns="" xmlns:a16="http://schemas.microsoft.com/office/drawing/2014/main" id="{3ED7FE1F-1FE7-4A44-B384-F9644D1CF6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179298" y="0"/>
            <a:ext cx="583809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336B6717-4A13-4E22-BC31-A13D70BE737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127236" y="5942461"/>
            <a:ext cx="795530" cy="972314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E8E1A735-7547-450B-A416-8DE6EC6EDAE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316811" y="5598664"/>
            <a:ext cx="804674" cy="813818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9611FC0A-20C2-447F-A16D-BA61F693454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166322" y="1208934"/>
            <a:ext cx="762002" cy="783338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="" xmlns:a16="http://schemas.microsoft.com/office/drawing/2014/main" id="{70BB14CD-4543-4526-8076-3AFB91FF8CB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133532" y="2517646"/>
            <a:ext cx="749810" cy="911354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="" xmlns:a16="http://schemas.microsoft.com/office/drawing/2014/main" id="{8E14AF8D-D359-4915-8847-93DD80E64457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693663" y="2592620"/>
            <a:ext cx="804674" cy="822962"/>
          </a:xfrm>
          <a:prstGeom prst="rect">
            <a:avLst/>
          </a:prstGeom>
        </p:spPr>
      </p:pic>
      <p:pic>
        <p:nvPicPr>
          <p:cNvPr id="21" name="Рисунок 20">
            <a:extLst>
              <a:ext uri="{FF2B5EF4-FFF2-40B4-BE49-F238E27FC236}">
                <a16:creationId xmlns="" xmlns:a16="http://schemas.microsoft.com/office/drawing/2014/main" id="{2D58AE0C-F90F-41DB-9C44-0C92D1B51618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203164" y="3497870"/>
            <a:ext cx="1097009" cy="1334538"/>
          </a:xfrm>
          <a:prstGeom prst="rect">
            <a:avLst/>
          </a:prstGeom>
        </p:spPr>
      </p:pic>
      <p:pic>
        <p:nvPicPr>
          <p:cNvPr id="23" name="Рисунок 22">
            <a:extLst>
              <a:ext uri="{FF2B5EF4-FFF2-40B4-BE49-F238E27FC236}">
                <a16:creationId xmlns="" xmlns:a16="http://schemas.microsoft.com/office/drawing/2014/main" id="{D3135946-68AF-4867-9CD4-E549A32E80FF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060662" y="4429048"/>
            <a:ext cx="1117542" cy="1532512"/>
          </a:xfrm>
          <a:prstGeom prst="rect">
            <a:avLst/>
          </a:prstGeom>
        </p:spPr>
      </p:pic>
      <p:pic>
        <p:nvPicPr>
          <p:cNvPr id="25" name="Рисунок 24">
            <a:extLst>
              <a:ext uri="{FF2B5EF4-FFF2-40B4-BE49-F238E27FC236}">
                <a16:creationId xmlns="" xmlns:a16="http://schemas.microsoft.com/office/drawing/2014/main" id="{29CE08DD-D1A6-4E34-9229-AD5E69355B23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619433" y="5554065"/>
            <a:ext cx="1460878" cy="1145363"/>
          </a:xfrm>
          <a:prstGeom prst="rect">
            <a:avLst/>
          </a:prstGeom>
        </p:spPr>
      </p:pic>
      <p:pic>
        <p:nvPicPr>
          <p:cNvPr id="27" name="Рисунок 26">
            <a:extLst>
              <a:ext uri="{FF2B5EF4-FFF2-40B4-BE49-F238E27FC236}">
                <a16:creationId xmlns="" xmlns:a16="http://schemas.microsoft.com/office/drawing/2014/main" id="{486223B3-1DEF-4E0A-8172-96F382C9F849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554773" y="5311527"/>
            <a:ext cx="1115446" cy="1064566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92CB3404-3721-4F4F-8290-123CD166AFCD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034844" y="1523805"/>
            <a:ext cx="835378" cy="9369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51760460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Картинки по запросу елка png">
            <a:extLst>
              <a:ext uri="{FF2B5EF4-FFF2-40B4-BE49-F238E27FC236}">
                <a16:creationId xmlns="" xmlns:a16="http://schemas.microsoft.com/office/drawing/2014/main" id="{3ED7FE1F-1FE7-4A44-B384-F9644D1CF6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179298" y="0"/>
            <a:ext cx="583809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336B6717-4A13-4E22-BC31-A13D70BE737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127236" y="5942461"/>
            <a:ext cx="795530" cy="972314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E8E1A735-7547-450B-A416-8DE6EC6EDAE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997742" y="3922773"/>
            <a:ext cx="804674" cy="813818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9611FC0A-20C2-447F-A16D-BA61F693454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166322" y="1208934"/>
            <a:ext cx="762002" cy="783338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="" xmlns:a16="http://schemas.microsoft.com/office/drawing/2014/main" id="{70BB14CD-4543-4526-8076-3AFB91FF8CB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133532" y="2517646"/>
            <a:ext cx="749810" cy="911354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="" xmlns:a16="http://schemas.microsoft.com/office/drawing/2014/main" id="{8E14AF8D-D359-4915-8847-93DD80E64457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693663" y="2592620"/>
            <a:ext cx="804674" cy="822962"/>
          </a:xfrm>
          <a:prstGeom prst="rect">
            <a:avLst/>
          </a:prstGeom>
        </p:spPr>
      </p:pic>
      <p:pic>
        <p:nvPicPr>
          <p:cNvPr id="21" name="Рисунок 20">
            <a:extLst>
              <a:ext uri="{FF2B5EF4-FFF2-40B4-BE49-F238E27FC236}">
                <a16:creationId xmlns="" xmlns:a16="http://schemas.microsoft.com/office/drawing/2014/main" id="{2D58AE0C-F90F-41DB-9C44-0C92D1B51618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203164" y="3497870"/>
            <a:ext cx="1097009" cy="1334538"/>
          </a:xfrm>
          <a:prstGeom prst="rect">
            <a:avLst/>
          </a:prstGeom>
        </p:spPr>
      </p:pic>
      <p:pic>
        <p:nvPicPr>
          <p:cNvPr id="23" name="Рисунок 22">
            <a:extLst>
              <a:ext uri="{FF2B5EF4-FFF2-40B4-BE49-F238E27FC236}">
                <a16:creationId xmlns="" xmlns:a16="http://schemas.microsoft.com/office/drawing/2014/main" id="{D3135946-68AF-4867-9CD4-E549A32E80FF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060662" y="4429048"/>
            <a:ext cx="1117542" cy="1532512"/>
          </a:xfrm>
          <a:prstGeom prst="rect">
            <a:avLst/>
          </a:prstGeom>
        </p:spPr>
      </p:pic>
      <p:pic>
        <p:nvPicPr>
          <p:cNvPr id="25" name="Рисунок 24">
            <a:extLst>
              <a:ext uri="{FF2B5EF4-FFF2-40B4-BE49-F238E27FC236}">
                <a16:creationId xmlns="" xmlns:a16="http://schemas.microsoft.com/office/drawing/2014/main" id="{29CE08DD-D1A6-4E34-9229-AD5E69355B23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619433" y="5554065"/>
            <a:ext cx="1460878" cy="1145363"/>
          </a:xfrm>
          <a:prstGeom prst="rect">
            <a:avLst/>
          </a:prstGeom>
        </p:spPr>
      </p:pic>
      <p:pic>
        <p:nvPicPr>
          <p:cNvPr id="27" name="Рисунок 26">
            <a:extLst>
              <a:ext uri="{FF2B5EF4-FFF2-40B4-BE49-F238E27FC236}">
                <a16:creationId xmlns="" xmlns:a16="http://schemas.microsoft.com/office/drawing/2014/main" id="{486223B3-1DEF-4E0A-8172-96F382C9F849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554773" y="5311527"/>
            <a:ext cx="1115446" cy="1064566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92CB3404-3721-4F4F-8290-123CD166AFCD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034844" y="1523805"/>
            <a:ext cx="835378" cy="9369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17832686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Картинки по запросу елка png">
            <a:extLst>
              <a:ext uri="{FF2B5EF4-FFF2-40B4-BE49-F238E27FC236}">
                <a16:creationId xmlns="" xmlns:a16="http://schemas.microsoft.com/office/drawing/2014/main" id="{3ED7FE1F-1FE7-4A44-B384-F9644D1CF6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179298" y="0"/>
            <a:ext cx="583809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336B6717-4A13-4E22-BC31-A13D70BE737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127236" y="5942461"/>
            <a:ext cx="795530" cy="972314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E8E1A735-7547-450B-A416-8DE6EC6EDAE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997742" y="3922773"/>
            <a:ext cx="804674" cy="813818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9611FC0A-20C2-447F-A16D-BA61F693454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166322" y="1208934"/>
            <a:ext cx="762002" cy="783338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="" xmlns:a16="http://schemas.microsoft.com/office/drawing/2014/main" id="{70BB14CD-4543-4526-8076-3AFB91FF8CB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133532" y="2517646"/>
            <a:ext cx="749810" cy="911354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="" xmlns:a16="http://schemas.microsoft.com/office/drawing/2014/main" id="{8E14AF8D-D359-4915-8847-93DD80E64457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693663" y="2592620"/>
            <a:ext cx="804674" cy="822962"/>
          </a:xfrm>
          <a:prstGeom prst="rect">
            <a:avLst/>
          </a:prstGeom>
        </p:spPr>
      </p:pic>
      <p:pic>
        <p:nvPicPr>
          <p:cNvPr id="21" name="Рисунок 20">
            <a:extLst>
              <a:ext uri="{FF2B5EF4-FFF2-40B4-BE49-F238E27FC236}">
                <a16:creationId xmlns="" xmlns:a16="http://schemas.microsoft.com/office/drawing/2014/main" id="{2D58AE0C-F90F-41DB-9C44-0C92D1B51618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203164" y="3497870"/>
            <a:ext cx="1097009" cy="1334538"/>
          </a:xfrm>
          <a:prstGeom prst="rect">
            <a:avLst/>
          </a:prstGeom>
        </p:spPr>
      </p:pic>
      <p:pic>
        <p:nvPicPr>
          <p:cNvPr id="23" name="Рисунок 22">
            <a:extLst>
              <a:ext uri="{FF2B5EF4-FFF2-40B4-BE49-F238E27FC236}">
                <a16:creationId xmlns="" xmlns:a16="http://schemas.microsoft.com/office/drawing/2014/main" id="{D3135946-68AF-4867-9CD4-E549A32E80FF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060662" y="4429048"/>
            <a:ext cx="1117542" cy="1532512"/>
          </a:xfrm>
          <a:prstGeom prst="rect">
            <a:avLst/>
          </a:prstGeom>
        </p:spPr>
      </p:pic>
      <p:pic>
        <p:nvPicPr>
          <p:cNvPr id="25" name="Рисунок 24">
            <a:extLst>
              <a:ext uri="{FF2B5EF4-FFF2-40B4-BE49-F238E27FC236}">
                <a16:creationId xmlns="" xmlns:a16="http://schemas.microsoft.com/office/drawing/2014/main" id="{29CE08DD-D1A6-4E34-9229-AD5E69355B23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352235" y="4015930"/>
            <a:ext cx="1460878" cy="1145363"/>
          </a:xfrm>
          <a:prstGeom prst="rect">
            <a:avLst/>
          </a:prstGeom>
        </p:spPr>
      </p:pic>
      <p:pic>
        <p:nvPicPr>
          <p:cNvPr id="27" name="Рисунок 26">
            <a:extLst>
              <a:ext uri="{FF2B5EF4-FFF2-40B4-BE49-F238E27FC236}">
                <a16:creationId xmlns="" xmlns:a16="http://schemas.microsoft.com/office/drawing/2014/main" id="{486223B3-1DEF-4E0A-8172-96F382C9F849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554773" y="5311527"/>
            <a:ext cx="1115446" cy="1064566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92CB3404-3721-4F4F-8290-123CD166AFCD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034844" y="1523805"/>
            <a:ext cx="835378" cy="9369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27150929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Картинки по запросу елка png">
            <a:extLst>
              <a:ext uri="{FF2B5EF4-FFF2-40B4-BE49-F238E27FC236}">
                <a16:creationId xmlns="" xmlns:a16="http://schemas.microsoft.com/office/drawing/2014/main" id="{3ED7FE1F-1FE7-4A44-B384-F9644D1CF6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179298" y="0"/>
            <a:ext cx="583809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336B6717-4A13-4E22-BC31-A13D70BE737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712907" y="5195304"/>
            <a:ext cx="795530" cy="972314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E8E1A735-7547-450B-A416-8DE6EC6EDAE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997742" y="3922773"/>
            <a:ext cx="804674" cy="813818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9611FC0A-20C2-447F-A16D-BA61F693454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166322" y="1208934"/>
            <a:ext cx="762002" cy="783338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="" xmlns:a16="http://schemas.microsoft.com/office/drawing/2014/main" id="{70BB14CD-4543-4526-8076-3AFB91FF8CB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133532" y="2517646"/>
            <a:ext cx="749810" cy="911354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="" xmlns:a16="http://schemas.microsoft.com/office/drawing/2014/main" id="{8E14AF8D-D359-4915-8847-93DD80E64457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693663" y="2592620"/>
            <a:ext cx="804674" cy="822962"/>
          </a:xfrm>
          <a:prstGeom prst="rect">
            <a:avLst/>
          </a:prstGeom>
        </p:spPr>
      </p:pic>
      <p:pic>
        <p:nvPicPr>
          <p:cNvPr id="21" name="Рисунок 20">
            <a:extLst>
              <a:ext uri="{FF2B5EF4-FFF2-40B4-BE49-F238E27FC236}">
                <a16:creationId xmlns="" xmlns:a16="http://schemas.microsoft.com/office/drawing/2014/main" id="{2D58AE0C-F90F-41DB-9C44-0C92D1B51618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203164" y="3497870"/>
            <a:ext cx="1097009" cy="1334538"/>
          </a:xfrm>
          <a:prstGeom prst="rect">
            <a:avLst/>
          </a:prstGeom>
        </p:spPr>
      </p:pic>
      <p:pic>
        <p:nvPicPr>
          <p:cNvPr id="23" name="Рисунок 22">
            <a:extLst>
              <a:ext uri="{FF2B5EF4-FFF2-40B4-BE49-F238E27FC236}">
                <a16:creationId xmlns="" xmlns:a16="http://schemas.microsoft.com/office/drawing/2014/main" id="{D3135946-68AF-4867-9CD4-E549A32E80FF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060662" y="4429048"/>
            <a:ext cx="1117542" cy="1532512"/>
          </a:xfrm>
          <a:prstGeom prst="rect">
            <a:avLst/>
          </a:prstGeom>
        </p:spPr>
      </p:pic>
      <p:pic>
        <p:nvPicPr>
          <p:cNvPr id="25" name="Рисунок 24">
            <a:extLst>
              <a:ext uri="{FF2B5EF4-FFF2-40B4-BE49-F238E27FC236}">
                <a16:creationId xmlns="" xmlns:a16="http://schemas.microsoft.com/office/drawing/2014/main" id="{29CE08DD-D1A6-4E34-9229-AD5E69355B23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352235" y="4015930"/>
            <a:ext cx="1460878" cy="1145363"/>
          </a:xfrm>
          <a:prstGeom prst="rect">
            <a:avLst/>
          </a:prstGeom>
        </p:spPr>
      </p:pic>
      <p:pic>
        <p:nvPicPr>
          <p:cNvPr id="27" name="Рисунок 26">
            <a:extLst>
              <a:ext uri="{FF2B5EF4-FFF2-40B4-BE49-F238E27FC236}">
                <a16:creationId xmlns="" xmlns:a16="http://schemas.microsoft.com/office/drawing/2014/main" id="{486223B3-1DEF-4E0A-8172-96F382C9F849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554773" y="5311527"/>
            <a:ext cx="1115446" cy="1064566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92CB3404-3721-4F4F-8290-123CD166AFCD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034844" y="1523805"/>
            <a:ext cx="835378" cy="936934"/>
          </a:xfrm>
          <a:prstGeom prst="rect">
            <a:avLst/>
          </a:prstGeom>
        </p:spPr>
      </p:pic>
      <p:sp>
        <p:nvSpPr>
          <p:cNvPr id="13" name="Шестиугольник 12">
            <a:extLst>
              <a:ext uri="{FF2B5EF4-FFF2-40B4-BE49-F238E27FC236}">
                <a16:creationId xmlns="" xmlns:a16="http://schemas.microsoft.com/office/drawing/2014/main" id="{9A7E3594-5F92-40A7-B5F6-030C87B5AC71}"/>
              </a:ext>
            </a:extLst>
          </p:cNvPr>
          <p:cNvSpPr/>
          <p:nvPr/>
        </p:nvSpPr>
        <p:spPr>
          <a:xfrm rot="2009714">
            <a:off x="3951429" y="2783706"/>
            <a:ext cx="804674" cy="683671"/>
          </a:xfrm>
          <a:prstGeom prst="hexagon">
            <a:avLst/>
          </a:prstGeom>
          <a:solidFill>
            <a:srgbClr val="00B050"/>
          </a:solidFill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Шестиугольник 13">
            <a:extLst>
              <a:ext uri="{FF2B5EF4-FFF2-40B4-BE49-F238E27FC236}">
                <a16:creationId xmlns="" xmlns:a16="http://schemas.microsoft.com/office/drawing/2014/main" id="{D7470ECA-2474-4EF2-939D-19DC522D4027}"/>
              </a:ext>
            </a:extLst>
          </p:cNvPr>
          <p:cNvSpPr/>
          <p:nvPr/>
        </p:nvSpPr>
        <p:spPr>
          <a:xfrm rot="739959">
            <a:off x="5144595" y="3220202"/>
            <a:ext cx="804674" cy="683671"/>
          </a:xfrm>
          <a:prstGeom prst="hexagon">
            <a:avLst/>
          </a:prstGeom>
          <a:solidFill>
            <a:srgbClr val="FF0000"/>
          </a:solidFill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Шестиугольник 14">
            <a:extLst>
              <a:ext uri="{FF2B5EF4-FFF2-40B4-BE49-F238E27FC236}">
                <a16:creationId xmlns="" xmlns:a16="http://schemas.microsoft.com/office/drawing/2014/main" id="{443158A0-0350-4A9D-B85A-43EFFC9023BA}"/>
              </a:ext>
            </a:extLst>
          </p:cNvPr>
          <p:cNvSpPr/>
          <p:nvPr/>
        </p:nvSpPr>
        <p:spPr>
          <a:xfrm rot="417234">
            <a:off x="6474546" y="3492382"/>
            <a:ext cx="804674" cy="683671"/>
          </a:xfrm>
          <a:prstGeom prst="hexagon">
            <a:avLst/>
          </a:prstGeom>
          <a:solidFill>
            <a:srgbClr val="00B0F0"/>
          </a:solidFill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Шестиугольник 15">
            <a:extLst>
              <a:ext uri="{FF2B5EF4-FFF2-40B4-BE49-F238E27FC236}">
                <a16:creationId xmlns="" xmlns:a16="http://schemas.microsoft.com/office/drawing/2014/main" id="{65E41F4D-94DF-45B4-8134-D1B7F915D731}"/>
              </a:ext>
            </a:extLst>
          </p:cNvPr>
          <p:cNvSpPr/>
          <p:nvPr/>
        </p:nvSpPr>
        <p:spPr>
          <a:xfrm rot="20758776">
            <a:off x="7566840" y="3515118"/>
            <a:ext cx="804674" cy="683671"/>
          </a:xfrm>
          <a:prstGeom prst="hexagon">
            <a:avLst/>
          </a:prstGeom>
          <a:solidFill>
            <a:srgbClr val="FF0000"/>
          </a:solidFill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cxnSp>
        <p:nvCxnSpPr>
          <p:cNvPr id="17" name="Прямая соединительная линия 16">
            <a:extLst>
              <a:ext uri="{FF2B5EF4-FFF2-40B4-BE49-F238E27FC236}">
                <a16:creationId xmlns="" xmlns:a16="http://schemas.microsoft.com/office/drawing/2014/main" id="{A76F9C8E-46DC-4633-924F-812E986F6413}"/>
              </a:ext>
            </a:extLst>
          </p:cNvPr>
          <p:cNvCxnSpPr>
            <a:cxnSpLocks/>
            <a:stCxn id="13" idx="5"/>
            <a:endCxn id="14" idx="4"/>
          </p:cNvCxnSpPr>
          <p:nvPr/>
        </p:nvCxnSpPr>
        <p:spPr>
          <a:xfrm>
            <a:off x="4735402" y="2968187"/>
            <a:ext cx="658463" cy="210475"/>
          </a:xfrm>
          <a:prstGeom prst="line">
            <a:avLst/>
          </a:prstGeom>
          <a:ln w="28575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>
            <a:extLst>
              <a:ext uri="{FF2B5EF4-FFF2-40B4-BE49-F238E27FC236}">
                <a16:creationId xmlns="" xmlns:a16="http://schemas.microsoft.com/office/drawing/2014/main" id="{7592DE95-2376-4386-A93F-0CCA59273322}"/>
              </a:ext>
            </a:extLst>
          </p:cNvPr>
          <p:cNvCxnSpPr>
            <a:stCxn id="14" idx="5"/>
            <a:endCxn id="15" idx="4"/>
          </p:cNvCxnSpPr>
          <p:nvPr/>
        </p:nvCxnSpPr>
        <p:spPr>
          <a:xfrm>
            <a:off x="5846022" y="3277518"/>
            <a:ext cx="842531" cy="189361"/>
          </a:xfrm>
          <a:prstGeom prst="line">
            <a:avLst/>
          </a:prstGeom>
          <a:ln w="28575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>
            <a:extLst>
              <a:ext uri="{FF2B5EF4-FFF2-40B4-BE49-F238E27FC236}">
                <a16:creationId xmlns="" xmlns:a16="http://schemas.microsoft.com/office/drawing/2014/main" id="{CE91ED45-7247-40FE-B563-2ABFD15FF027}"/>
              </a:ext>
            </a:extLst>
          </p:cNvPr>
          <p:cNvCxnSpPr>
            <a:stCxn id="15" idx="5"/>
            <a:endCxn id="16" idx="4"/>
          </p:cNvCxnSpPr>
          <p:nvPr/>
        </p:nvCxnSpPr>
        <p:spPr>
          <a:xfrm>
            <a:off x="7147986" y="3522915"/>
            <a:ext cx="513850" cy="58452"/>
          </a:xfrm>
          <a:prstGeom prst="line">
            <a:avLst/>
          </a:prstGeom>
          <a:ln w="28575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23503238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Картинки по запросу картинка с анимацией зима">
            <a:extLst>
              <a:ext uri="{FF2B5EF4-FFF2-40B4-BE49-F238E27FC236}">
                <a16:creationId xmlns="" xmlns:a16="http://schemas.microsoft.com/office/drawing/2014/main" id="{C6A1E5AE-CF1F-454B-BEED-85D8A4A736BC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1999" cy="77653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94999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Похожее изображение">
            <a:extLst>
              <a:ext uri="{FF2B5EF4-FFF2-40B4-BE49-F238E27FC236}">
                <a16:creationId xmlns="" xmlns:a16="http://schemas.microsoft.com/office/drawing/2014/main" id="{5E5B2658-D317-40B0-9E5A-8F97CDBFBB2D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602523" y="-64477"/>
            <a:ext cx="7399606" cy="73996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01829">
            <a:hlinkClick r:id="" action="ppaction://media"/>
            <a:extLst>
              <a:ext uri="{FF2B5EF4-FFF2-40B4-BE49-F238E27FC236}">
                <a16:creationId xmlns="" xmlns:a16="http://schemas.microsoft.com/office/drawing/2014/main" id="{3518C8F0-245C-45B0-94B0-C1AAB965E6E1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xmlns="" r:embed="rId4"/>
              </p:ext>
            </p:extLst>
          </p:nvPr>
        </p:nvPicPr>
        <p:blipFill>
          <a:blip r:embed="rId5" cstate="print"/>
          <a:stretch>
            <a:fillRect/>
          </a:stretch>
        </p:blipFill>
        <p:spPr>
          <a:xfrm>
            <a:off x="0" y="62484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6166249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numSld="999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Картинки по запросу картинка с анимацией дед мороз говорит по телефону">
            <a:extLst>
              <a:ext uri="{FF2B5EF4-FFF2-40B4-BE49-F238E27FC236}">
                <a16:creationId xmlns="" xmlns:a16="http://schemas.microsoft.com/office/drawing/2014/main" id="{CCEDA842-4C57-4099-A27F-939AE31983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WhatsApp Audio 2019-12-04 at 13.58.35 (online-audio-converter.com).mp3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xmlns="" r:embed="rId4"/>
              </p:ext>
            </p:extLst>
          </p:nvPr>
        </p:nvPicPr>
        <p:blipFill>
          <a:blip r:embed="rId5" cstate="print"/>
          <a:stretch>
            <a:fillRect/>
          </a:stretch>
        </p:blipFill>
        <p:spPr>
          <a:xfrm>
            <a:off x="213360" y="602742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224011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853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Картинки по запросу елка png">
            <a:extLst>
              <a:ext uri="{FF2B5EF4-FFF2-40B4-BE49-F238E27FC236}">
                <a16:creationId xmlns="" xmlns:a16="http://schemas.microsoft.com/office/drawing/2014/main" id="{3ED7FE1F-1FE7-4A44-B384-F9644D1CF6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179298" y="0"/>
            <a:ext cx="583809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336B6717-4A13-4E22-BC31-A13D70BE737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127236" y="5942461"/>
            <a:ext cx="795530" cy="972314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E8E1A735-7547-450B-A416-8DE6EC6EDAE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316811" y="5598664"/>
            <a:ext cx="804674" cy="813818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9611FC0A-20C2-447F-A16D-BA61F693454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716491" y="6099488"/>
            <a:ext cx="762002" cy="783338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="" xmlns:a16="http://schemas.microsoft.com/office/drawing/2014/main" id="{70BB14CD-4543-4526-8076-3AFB91FF8CB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48703" y="5412108"/>
            <a:ext cx="749810" cy="911354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="" xmlns:a16="http://schemas.microsoft.com/office/drawing/2014/main" id="{8E14AF8D-D359-4915-8847-93DD80E64457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16112" y="5942461"/>
            <a:ext cx="804674" cy="822962"/>
          </a:xfrm>
          <a:prstGeom prst="rect">
            <a:avLst/>
          </a:prstGeom>
        </p:spPr>
      </p:pic>
      <p:pic>
        <p:nvPicPr>
          <p:cNvPr id="21" name="Рисунок 20">
            <a:extLst>
              <a:ext uri="{FF2B5EF4-FFF2-40B4-BE49-F238E27FC236}">
                <a16:creationId xmlns="" xmlns:a16="http://schemas.microsoft.com/office/drawing/2014/main" id="{2D58AE0C-F90F-41DB-9C44-0C92D1B51618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883342" y="5430885"/>
            <a:ext cx="1097009" cy="1334538"/>
          </a:xfrm>
          <a:prstGeom prst="rect">
            <a:avLst/>
          </a:prstGeom>
        </p:spPr>
      </p:pic>
      <p:pic>
        <p:nvPicPr>
          <p:cNvPr id="23" name="Рисунок 22">
            <a:extLst>
              <a:ext uri="{FF2B5EF4-FFF2-40B4-BE49-F238E27FC236}">
                <a16:creationId xmlns="" xmlns:a16="http://schemas.microsoft.com/office/drawing/2014/main" id="{D3135946-68AF-4867-9CD4-E549A32E80FF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862553" y="4832408"/>
            <a:ext cx="1117542" cy="1532512"/>
          </a:xfrm>
          <a:prstGeom prst="rect">
            <a:avLst/>
          </a:prstGeom>
        </p:spPr>
      </p:pic>
      <p:pic>
        <p:nvPicPr>
          <p:cNvPr id="25" name="Рисунок 24">
            <a:extLst>
              <a:ext uri="{FF2B5EF4-FFF2-40B4-BE49-F238E27FC236}">
                <a16:creationId xmlns="" xmlns:a16="http://schemas.microsoft.com/office/drawing/2014/main" id="{29CE08DD-D1A6-4E34-9229-AD5E69355B23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619433" y="5554065"/>
            <a:ext cx="1460878" cy="1145363"/>
          </a:xfrm>
          <a:prstGeom prst="rect">
            <a:avLst/>
          </a:prstGeom>
        </p:spPr>
      </p:pic>
      <p:pic>
        <p:nvPicPr>
          <p:cNvPr id="27" name="Рисунок 26">
            <a:extLst>
              <a:ext uri="{FF2B5EF4-FFF2-40B4-BE49-F238E27FC236}">
                <a16:creationId xmlns="" xmlns:a16="http://schemas.microsoft.com/office/drawing/2014/main" id="{486223B3-1DEF-4E0A-8172-96F382C9F849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000611" y="5598664"/>
            <a:ext cx="1115446" cy="1064566"/>
          </a:xfrm>
          <a:prstGeom prst="rect">
            <a:avLst/>
          </a:prstGeom>
        </p:spPr>
      </p:pic>
      <p:pic>
        <p:nvPicPr>
          <p:cNvPr id="29" name="Рисунок 28">
            <a:extLst>
              <a:ext uri="{FF2B5EF4-FFF2-40B4-BE49-F238E27FC236}">
                <a16:creationId xmlns="" xmlns:a16="http://schemas.microsoft.com/office/drawing/2014/main" id="{CBE6447A-8D6A-45AE-89F4-2C4DBEE02D3A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281444" y="5762494"/>
            <a:ext cx="835378" cy="9369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590604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Картинки по запросу елка png">
            <a:extLst>
              <a:ext uri="{FF2B5EF4-FFF2-40B4-BE49-F238E27FC236}">
                <a16:creationId xmlns="" xmlns:a16="http://schemas.microsoft.com/office/drawing/2014/main" id="{3ED7FE1F-1FE7-4A44-B384-F9644D1CF6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179298" y="0"/>
            <a:ext cx="583809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336B6717-4A13-4E22-BC31-A13D70BE737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127236" y="5942461"/>
            <a:ext cx="795530" cy="972314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E8E1A735-7547-450B-A416-8DE6EC6EDAE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316811" y="5598664"/>
            <a:ext cx="804674" cy="813818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9611FC0A-20C2-447F-A16D-BA61F693454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716491" y="6099488"/>
            <a:ext cx="762002" cy="783338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="" xmlns:a16="http://schemas.microsoft.com/office/drawing/2014/main" id="{70BB14CD-4543-4526-8076-3AFB91FF8CB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48703" y="5412108"/>
            <a:ext cx="749810" cy="911354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="" xmlns:a16="http://schemas.microsoft.com/office/drawing/2014/main" id="{8E14AF8D-D359-4915-8847-93DD80E64457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16112" y="5942461"/>
            <a:ext cx="804674" cy="822962"/>
          </a:xfrm>
          <a:prstGeom prst="rect">
            <a:avLst/>
          </a:prstGeom>
        </p:spPr>
      </p:pic>
      <p:pic>
        <p:nvPicPr>
          <p:cNvPr id="21" name="Рисунок 20">
            <a:extLst>
              <a:ext uri="{FF2B5EF4-FFF2-40B4-BE49-F238E27FC236}">
                <a16:creationId xmlns="" xmlns:a16="http://schemas.microsoft.com/office/drawing/2014/main" id="{2D58AE0C-F90F-41DB-9C44-0C92D1B51618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883342" y="5430885"/>
            <a:ext cx="1097009" cy="1334538"/>
          </a:xfrm>
          <a:prstGeom prst="rect">
            <a:avLst/>
          </a:prstGeom>
        </p:spPr>
      </p:pic>
      <p:pic>
        <p:nvPicPr>
          <p:cNvPr id="23" name="Рисунок 22">
            <a:extLst>
              <a:ext uri="{FF2B5EF4-FFF2-40B4-BE49-F238E27FC236}">
                <a16:creationId xmlns="" xmlns:a16="http://schemas.microsoft.com/office/drawing/2014/main" id="{D3135946-68AF-4867-9CD4-E549A32E80FF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862553" y="4832408"/>
            <a:ext cx="1117542" cy="1532512"/>
          </a:xfrm>
          <a:prstGeom prst="rect">
            <a:avLst/>
          </a:prstGeom>
        </p:spPr>
      </p:pic>
      <p:pic>
        <p:nvPicPr>
          <p:cNvPr id="25" name="Рисунок 24">
            <a:extLst>
              <a:ext uri="{FF2B5EF4-FFF2-40B4-BE49-F238E27FC236}">
                <a16:creationId xmlns="" xmlns:a16="http://schemas.microsoft.com/office/drawing/2014/main" id="{29CE08DD-D1A6-4E34-9229-AD5E69355B23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619433" y="5554065"/>
            <a:ext cx="1460878" cy="1145363"/>
          </a:xfrm>
          <a:prstGeom prst="rect">
            <a:avLst/>
          </a:prstGeom>
        </p:spPr>
      </p:pic>
      <p:pic>
        <p:nvPicPr>
          <p:cNvPr id="27" name="Рисунок 26">
            <a:extLst>
              <a:ext uri="{FF2B5EF4-FFF2-40B4-BE49-F238E27FC236}">
                <a16:creationId xmlns="" xmlns:a16="http://schemas.microsoft.com/office/drawing/2014/main" id="{486223B3-1DEF-4E0A-8172-96F382C9F849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000611" y="5598664"/>
            <a:ext cx="1115446" cy="1064566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92CB3404-3721-4F4F-8290-123CD166AFCD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034844" y="1523805"/>
            <a:ext cx="835378" cy="9369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287204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Картинки по запросу елка png">
            <a:extLst>
              <a:ext uri="{FF2B5EF4-FFF2-40B4-BE49-F238E27FC236}">
                <a16:creationId xmlns="" xmlns:a16="http://schemas.microsoft.com/office/drawing/2014/main" id="{3ED7FE1F-1FE7-4A44-B384-F9644D1CF6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179298" y="0"/>
            <a:ext cx="583809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336B6717-4A13-4E22-BC31-A13D70BE737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127236" y="5942461"/>
            <a:ext cx="795530" cy="972314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E8E1A735-7547-450B-A416-8DE6EC6EDAE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316811" y="5598664"/>
            <a:ext cx="804674" cy="813818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9611FC0A-20C2-447F-A16D-BA61F693454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716491" y="6099488"/>
            <a:ext cx="762002" cy="783338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="" xmlns:a16="http://schemas.microsoft.com/office/drawing/2014/main" id="{70BB14CD-4543-4526-8076-3AFB91FF8CB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133532" y="2517646"/>
            <a:ext cx="749810" cy="911354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="" xmlns:a16="http://schemas.microsoft.com/office/drawing/2014/main" id="{8E14AF8D-D359-4915-8847-93DD80E64457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16112" y="5942461"/>
            <a:ext cx="804674" cy="822962"/>
          </a:xfrm>
          <a:prstGeom prst="rect">
            <a:avLst/>
          </a:prstGeom>
        </p:spPr>
      </p:pic>
      <p:pic>
        <p:nvPicPr>
          <p:cNvPr id="21" name="Рисунок 20">
            <a:extLst>
              <a:ext uri="{FF2B5EF4-FFF2-40B4-BE49-F238E27FC236}">
                <a16:creationId xmlns="" xmlns:a16="http://schemas.microsoft.com/office/drawing/2014/main" id="{2D58AE0C-F90F-41DB-9C44-0C92D1B51618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883342" y="5430885"/>
            <a:ext cx="1097009" cy="1334538"/>
          </a:xfrm>
          <a:prstGeom prst="rect">
            <a:avLst/>
          </a:prstGeom>
        </p:spPr>
      </p:pic>
      <p:pic>
        <p:nvPicPr>
          <p:cNvPr id="23" name="Рисунок 22">
            <a:extLst>
              <a:ext uri="{FF2B5EF4-FFF2-40B4-BE49-F238E27FC236}">
                <a16:creationId xmlns="" xmlns:a16="http://schemas.microsoft.com/office/drawing/2014/main" id="{D3135946-68AF-4867-9CD4-E549A32E80FF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862553" y="4832408"/>
            <a:ext cx="1117542" cy="1532512"/>
          </a:xfrm>
          <a:prstGeom prst="rect">
            <a:avLst/>
          </a:prstGeom>
        </p:spPr>
      </p:pic>
      <p:pic>
        <p:nvPicPr>
          <p:cNvPr id="25" name="Рисунок 24">
            <a:extLst>
              <a:ext uri="{FF2B5EF4-FFF2-40B4-BE49-F238E27FC236}">
                <a16:creationId xmlns="" xmlns:a16="http://schemas.microsoft.com/office/drawing/2014/main" id="{29CE08DD-D1A6-4E34-9229-AD5E69355B23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619433" y="5554065"/>
            <a:ext cx="1460878" cy="1145363"/>
          </a:xfrm>
          <a:prstGeom prst="rect">
            <a:avLst/>
          </a:prstGeom>
        </p:spPr>
      </p:pic>
      <p:pic>
        <p:nvPicPr>
          <p:cNvPr id="27" name="Рисунок 26">
            <a:extLst>
              <a:ext uri="{FF2B5EF4-FFF2-40B4-BE49-F238E27FC236}">
                <a16:creationId xmlns="" xmlns:a16="http://schemas.microsoft.com/office/drawing/2014/main" id="{486223B3-1DEF-4E0A-8172-96F382C9F849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000611" y="5598664"/>
            <a:ext cx="1115446" cy="1064566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92CB3404-3721-4F4F-8290-123CD166AFCD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034844" y="1523805"/>
            <a:ext cx="835378" cy="9369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943046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Картинки по запросу елка png">
            <a:extLst>
              <a:ext uri="{FF2B5EF4-FFF2-40B4-BE49-F238E27FC236}">
                <a16:creationId xmlns="" xmlns:a16="http://schemas.microsoft.com/office/drawing/2014/main" id="{3ED7FE1F-1FE7-4A44-B384-F9644D1CF6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179298" y="0"/>
            <a:ext cx="583809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336B6717-4A13-4E22-BC31-A13D70BE737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127236" y="5942461"/>
            <a:ext cx="795530" cy="972314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E8E1A735-7547-450B-A416-8DE6EC6EDAE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316811" y="5598664"/>
            <a:ext cx="804674" cy="813818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9611FC0A-20C2-447F-A16D-BA61F693454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716491" y="6099488"/>
            <a:ext cx="762002" cy="783338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="" xmlns:a16="http://schemas.microsoft.com/office/drawing/2014/main" id="{70BB14CD-4543-4526-8076-3AFB91FF8CB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133532" y="2517646"/>
            <a:ext cx="749810" cy="911354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="" xmlns:a16="http://schemas.microsoft.com/office/drawing/2014/main" id="{8E14AF8D-D359-4915-8847-93DD80E64457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16112" y="5942461"/>
            <a:ext cx="804674" cy="822962"/>
          </a:xfrm>
          <a:prstGeom prst="rect">
            <a:avLst/>
          </a:prstGeom>
        </p:spPr>
      </p:pic>
      <p:pic>
        <p:nvPicPr>
          <p:cNvPr id="21" name="Рисунок 20">
            <a:extLst>
              <a:ext uri="{FF2B5EF4-FFF2-40B4-BE49-F238E27FC236}">
                <a16:creationId xmlns="" xmlns:a16="http://schemas.microsoft.com/office/drawing/2014/main" id="{2D58AE0C-F90F-41DB-9C44-0C92D1B51618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203164" y="3497870"/>
            <a:ext cx="1097009" cy="1334538"/>
          </a:xfrm>
          <a:prstGeom prst="rect">
            <a:avLst/>
          </a:prstGeom>
        </p:spPr>
      </p:pic>
      <p:pic>
        <p:nvPicPr>
          <p:cNvPr id="23" name="Рисунок 22">
            <a:extLst>
              <a:ext uri="{FF2B5EF4-FFF2-40B4-BE49-F238E27FC236}">
                <a16:creationId xmlns="" xmlns:a16="http://schemas.microsoft.com/office/drawing/2014/main" id="{D3135946-68AF-4867-9CD4-E549A32E80FF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862553" y="4832408"/>
            <a:ext cx="1117542" cy="1532512"/>
          </a:xfrm>
          <a:prstGeom prst="rect">
            <a:avLst/>
          </a:prstGeom>
        </p:spPr>
      </p:pic>
      <p:pic>
        <p:nvPicPr>
          <p:cNvPr id="25" name="Рисунок 24">
            <a:extLst>
              <a:ext uri="{FF2B5EF4-FFF2-40B4-BE49-F238E27FC236}">
                <a16:creationId xmlns="" xmlns:a16="http://schemas.microsoft.com/office/drawing/2014/main" id="{29CE08DD-D1A6-4E34-9229-AD5E69355B23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619433" y="5554065"/>
            <a:ext cx="1460878" cy="1145363"/>
          </a:xfrm>
          <a:prstGeom prst="rect">
            <a:avLst/>
          </a:prstGeom>
        </p:spPr>
      </p:pic>
      <p:pic>
        <p:nvPicPr>
          <p:cNvPr id="27" name="Рисунок 26">
            <a:extLst>
              <a:ext uri="{FF2B5EF4-FFF2-40B4-BE49-F238E27FC236}">
                <a16:creationId xmlns="" xmlns:a16="http://schemas.microsoft.com/office/drawing/2014/main" id="{486223B3-1DEF-4E0A-8172-96F382C9F849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000611" y="5598664"/>
            <a:ext cx="1115446" cy="1064566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92CB3404-3721-4F4F-8290-123CD166AFCD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034844" y="1523805"/>
            <a:ext cx="835378" cy="9369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4975051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Картинки по запросу елка png">
            <a:extLst>
              <a:ext uri="{FF2B5EF4-FFF2-40B4-BE49-F238E27FC236}">
                <a16:creationId xmlns="" xmlns:a16="http://schemas.microsoft.com/office/drawing/2014/main" id="{3ED7FE1F-1FE7-4A44-B384-F9644D1CF6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179298" y="0"/>
            <a:ext cx="583809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336B6717-4A13-4E22-BC31-A13D70BE737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127236" y="5942461"/>
            <a:ext cx="795530" cy="972314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E8E1A735-7547-450B-A416-8DE6EC6EDAE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316811" y="5598664"/>
            <a:ext cx="804674" cy="813818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9611FC0A-20C2-447F-A16D-BA61F693454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716491" y="6099488"/>
            <a:ext cx="762002" cy="783338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="" xmlns:a16="http://schemas.microsoft.com/office/drawing/2014/main" id="{70BB14CD-4543-4526-8076-3AFB91FF8CB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133532" y="2517646"/>
            <a:ext cx="749810" cy="911354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="" xmlns:a16="http://schemas.microsoft.com/office/drawing/2014/main" id="{8E14AF8D-D359-4915-8847-93DD80E64457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16112" y="5942461"/>
            <a:ext cx="804674" cy="822962"/>
          </a:xfrm>
          <a:prstGeom prst="rect">
            <a:avLst/>
          </a:prstGeom>
        </p:spPr>
      </p:pic>
      <p:pic>
        <p:nvPicPr>
          <p:cNvPr id="21" name="Рисунок 20">
            <a:extLst>
              <a:ext uri="{FF2B5EF4-FFF2-40B4-BE49-F238E27FC236}">
                <a16:creationId xmlns="" xmlns:a16="http://schemas.microsoft.com/office/drawing/2014/main" id="{2D58AE0C-F90F-41DB-9C44-0C92D1B51618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203164" y="3497870"/>
            <a:ext cx="1097009" cy="1334538"/>
          </a:xfrm>
          <a:prstGeom prst="rect">
            <a:avLst/>
          </a:prstGeom>
        </p:spPr>
      </p:pic>
      <p:pic>
        <p:nvPicPr>
          <p:cNvPr id="23" name="Рисунок 22">
            <a:extLst>
              <a:ext uri="{FF2B5EF4-FFF2-40B4-BE49-F238E27FC236}">
                <a16:creationId xmlns="" xmlns:a16="http://schemas.microsoft.com/office/drawing/2014/main" id="{D3135946-68AF-4867-9CD4-E549A32E80FF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862553" y="4832408"/>
            <a:ext cx="1117542" cy="1532512"/>
          </a:xfrm>
          <a:prstGeom prst="rect">
            <a:avLst/>
          </a:prstGeom>
        </p:spPr>
      </p:pic>
      <p:pic>
        <p:nvPicPr>
          <p:cNvPr id="25" name="Рисунок 24">
            <a:extLst>
              <a:ext uri="{FF2B5EF4-FFF2-40B4-BE49-F238E27FC236}">
                <a16:creationId xmlns="" xmlns:a16="http://schemas.microsoft.com/office/drawing/2014/main" id="{29CE08DD-D1A6-4E34-9229-AD5E69355B23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619433" y="5554065"/>
            <a:ext cx="1460878" cy="1145363"/>
          </a:xfrm>
          <a:prstGeom prst="rect">
            <a:avLst/>
          </a:prstGeom>
        </p:spPr>
      </p:pic>
      <p:pic>
        <p:nvPicPr>
          <p:cNvPr id="27" name="Рисунок 26">
            <a:extLst>
              <a:ext uri="{FF2B5EF4-FFF2-40B4-BE49-F238E27FC236}">
                <a16:creationId xmlns="" xmlns:a16="http://schemas.microsoft.com/office/drawing/2014/main" id="{486223B3-1DEF-4E0A-8172-96F382C9F849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554773" y="5311527"/>
            <a:ext cx="1115446" cy="1064566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92CB3404-3721-4F4F-8290-123CD166AFCD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034844" y="1523805"/>
            <a:ext cx="835378" cy="9369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028488459"/>
      </p:ext>
    </p:extLst>
  </p:cSld>
  <p:clrMapOvr>
    <a:masterClrMapping/>
  </p:clrMapOvr>
</p:sld>
</file>

<file path=ppt/theme/theme1.xml><?xml version="1.0" encoding="utf-8"?>
<a:theme xmlns:a="http://schemas.openxmlformats.org/drawingml/2006/main" name="Галерея">
  <a:themeElements>
    <a:clrScheme name="Галерея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Галерея">
      <a:majorFont>
        <a:latin typeface="Gill Sans M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алерея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43000" r="43000" b="10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Gallery" id="{BBFCD31E-59A1-489D-B089-A3EAD7CAE12E}" vid="{F5E91637-A7B6-4E27-B710-77DA7014EE1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Gallery</Template>
  <TotalTime>63</TotalTime>
  <Words>28</Words>
  <Application>Microsoft Office PowerPoint</Application>
  <PresentationFormat>Произвольный</PresentationFormat>
  <Paragraphs>6</Paragraphs>
  <Slides>15</Slides>
  <Notes>0</Notes>
  <HiddenSlides>0</HiddenSlides>
  <MMClips>2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Галерея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Zombie</dc:creator>
  <cp:lastModifiedBy>1</cp:lastModifiedBy>
  <cp:revision>9</cp:revision>
  <dcterms:created xsi:type="dcterms:W3CDTF">2019-12-03T15:15:51Z</dcterms:created>
  <dcterms:modified xsi:type="dcterms:W3CDTF">2020-02-06T05:07:13Z</dcterms:modified>
</cp:coreProperties>
</file>