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1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67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507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001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081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231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933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593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64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26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085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286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DD77-C519-4204-A799-2A4B7BBBB06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49BA696-9D4D-4DF3-88F1-B14AAF5251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340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с анимацией зима">
            <a:extLst>
              <a:ext uri="{FF2B5EF4-FFF2-40B4-BE49-F238E27FC236}">
                <a16:creationId xmlns="" xmlns:a16="http://schemas.microsoft.com/office/drawing/2014/main" id="{8786D300-669D-4292-A7B8-B91AA0ED58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7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D0CD21-2E76-44E4-9454-6926A1045F56}"/>
              </a:ext>
            </a:extLst>
          </p:cNvPr>
          <p:cNvSpPr txBox="1"/>
          <p:nvPr/>
        </p:nvSpPr>
        <p:spPr>
          <a:xfrm>
            <a:off x="1802003" y="654755"/>
            <a:ext cx="858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Филиал МБДОУ детский сад «Детство» детский сад №40/228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5BE0CC-FE8D-4530-BCB2-E8B133F277FA}"/>
              </a:ext>
            </a:extLst>
          </p:cNvPr>
          <p:cNvSpPr txBox="1"/>
          <p:nvPr/>
        </p:nvSpPr>
        <p:spPr>
          <a:xfrm>
            <a:off x="8208447" y="5372248"/>
            <a:ext cx="3625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Учитель-логопед</a:t>
            </a:r>
          </a:p>
          <a:p>
            <a:r>
              <a:rPr lang="ru-RU" sz="24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Бригида</a:t>
            </a: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 Ольга Сергеевна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B202CF-B062-4421-8CCF-F88B07CE2380}"/>
              </a:ext>
            </a:extLst>
          </p:cNvPr>
          <p:cNvSpPr txBox="1"/>
          <p:nvPr/>
        </p:nvSpPr>
        <p:spPr>
          <a:xfrm>
            <a:off x="676171" y="2655789"/>
            <a:ext cx="111574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Новый год на пороге</a:t>
            </a:r>
          </a:p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Подгрупповое занятие для детей подготовительной группы </a:t>
            </a:r>
          </a:p>
          <a:p>
            <a:pPr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с нарушением речи</a:t>
            </a:r>
          </a:p>
        </p:txBody>
      </p:sp>
    </p:spTree>
    <p:extLst>
      <p:ext uri="{BB962C8B-B14F-4D97-AF65-F5344CB8AC3E}">
        <p14:creationId xmlns:p14="http://schemas.microsoft.com/office/powerpoint/2010/main" xmlns="" val="14838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811" y="5598664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322" y="1208934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532" y="2517646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12" y="5942461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164" y="3497870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2553" y="483240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433" y="5554065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773" y="5311527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97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811" y="5598664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322" y="1208934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532" y="2517646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12" y="5942461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164" y="3497870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0662" y="442904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433" y="5554065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773" y="5311527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96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811" y="5598664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322" y="1208934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532" y="2517646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663" y="2592620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164" y="3497870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0662" y="442904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433" y="5554065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773" y="5311527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60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742" y="3922773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322" y="1208934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532" y="2517646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663" y="2592620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164" y="3497870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0662" y="442904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433" y="5554065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773" y="5311527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32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742" y="3922773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322" y="1208934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532" y="2517646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663" y="2592620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164" y="3497870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0662" y="442904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2235" y="4015930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773" y="5311527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50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907" y="5195304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742" y="3922773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322" y="1208934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532" y="2517646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663" y="2592620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164" y="3497870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0662" y="442904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2235" y="4015930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773" y="5311527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  <p:sp>
        <p:nvSpPr>
          <p:cNvPr id="13" name="Шестиугольник 12">
            <a:extLst>
              <a:ext uri="{FF2B5EF4-FFF2-40B4-BE49-F238E27FC236}">
                <a16:creationId xmlns="" xmlns:a16="http://schemas.microsoft.com/office/drawing/2014/main" id="{9A7E3594-5F92-40A7-B5F6-030C87B5AC71}"/>
              </a:ext>
            </a:extLst>
          </p:cNvPr>
          <p:cNvSpPr/>
          <p:nvPr/>
        </p:nvSpPr>
        <p:spPr>
          <a:xfrm rot="2009714">
            <a:off x="3951429" y="2783706"/>
            <a:ext cx="804674" cy="683671"/>
          </a:xfrm>
          <a:prstGeom prst="hexagon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extLst>
              <a:ext uri="{FF2B5EF4-FFF2-40B4-BE49-F238E27FC236}">
                <a16:creationId xmlns="" xmlns:a16="http://schemas.microsoft.com/office/drawing/2014/main" id="{D7470ECA-2474-4EF2-939D-19DC522D4027}"/>
              </a:ext>
            </a:extLst>
          </p:cNvPr>
          <p:cNvSpPr/>
          <p:nvPr/>
        </p:nvSpPr>
        <p:spPr>
          <a:xfrm rot="739959">
            <a:off x="5144595" y="3220202"/>
            <a:ext cx="804674" cy="683671"/>
          </a:xfrm>
          <a:prstGeom prst="hexagon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>
            <a:extLst>
              <a:ext uri="{FF2B5EF4-FFF2-40B4-BE49-F238E27FC236}">
                <a16:creationId xmlns="" xmlns:a16="http://schemas.microsoft.com/office/drawing/2014/main" id="{443158A0-0350-4A9D-B85A-43EFFC9023BA}"/>
              </a:ext>
            </a:extLst>
          </p:cNvPr>
          <p:cNvSpPr/>
          <p:nvPr/>
        </p:nvSpPr>
        <p:spPr>
          <a:xfrm rot="417234">
            <a:off x="6474546" y="3492382"/>
            <a:ext cx="804674" cy="683671"/>
          </a:xfrm>
          <a:prstGeom prst="hexagon">
            <a:avLst/>
          </a:prstGeom>
          <a:solidFill>
            <a:srgbClr val="00B0F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>
            <a:extLst>
              <a:ext uri="{FF2B5EF4-FFF2-40B4-BE49-F238E27FC236}">
                <a16:creationId xmlns="" xmlns:a16="http://schemas.microsoft.com/office/drawing/2014/main" id="{65E41F4D-94DF-45B4-8134-D1B7F915D731}"/>
              </a:ext>
            </a:extLst>
          </p:cNvPr>
          <p:cNvSpPr/>
          <p:nvPr/>
        </p:nvSpPr>
        <p:spPr>
          <a:xfrm rot="20758776">
            <a:off x="7566840" y="3515118"/>
            <a:ext cx="804674" cy="683671"/>
          </a:xfrm>
          <a:prstGeom prst="hexagon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76F9C8E-46DC-4633-924F-812E986F6413}"/>
              </a:ext>
            </a:extLst>
          </p:cNvPr>
          <p:cNvCxnSpPr>
            <a:cxnSpLocks/>
            <a:stCxn id="13" idx="5"/>
            <a:endCxn id="14" idx="4"/>
          </p:cNvCxnSpPr>
          <p:nvPr/>
        </p:nvCxnSpPr>
        <p:spPr>
          <a:xfrm>
            <a:off x="4735402" y="2968187"/>
            <a:ext cx="658463" cy="2104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592DE95-2376-4386-A93F-0CCA59273322}"/>
              </a:ext>
            </a:extLst>
          </p:cNvPr>
          <p:cNvCxnSpPr>
            <a:stCxn id="14" idx="5"/>
            <a:endCxn id="15" idx="4"/>
          </p:cNvCxnSpPr>
          <p:nvPr/>
        </p:nvCxnSpPr>
        <p:spPr>
          <a:xfrm>
            <a:off x="5846022" y="3277518"/>
            <a:ext cx="842531" cy="18936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CE91ED45-7247-40FE-B563-2ABFD15FF027}"/>
              </a:ext>
            </a:extLst>
          </p:cNvPr>
          <p:cNvCxnSpPr>
            <a:stCxn id="15" idx="5"/>
            <a:endCxn id="16" idx="4"/>
          </p:cNvCxnSpPr>
          <p:nvPr/>
        </p:nvCxnSpPr>
        <p:spPr>
          <a:xfrm>
            <a:off x="7147986" y="3522915"/>
            <a:ext cx="513850" cy="5845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03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а с анимацией зима">
            <a:extLst>
              <a:ext uri="{FF2B5EF4-FFF2-40B4-BE49-F238E27FC236}">
                <a16:creationId xmlns="" xmlns:a16="http://schemas.microsoft.com/office/drawing/2014/main" id="{C6A1E5AE-CF1F-454B-BEED-85D8A4A736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7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>
            <a:extLst>
              <a:ext uri="{FF2B5EF4-FFF2-40B4-BE49-F238E27FC236}">
                <a16:creationId xmlns="" xmlns:a16="http://schemas.microsoft.com/office/drawing/2014/main" id="{5E5B2658-D317-40B0-9E5A-8F97CDBFBB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523" y="-64477"/>
            <a:ext cx="7399606" cy="73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829">
            <a:hlinkClick r:id="" action="ppaction://media"/>
            <a:extLst>
              <a:ext uri="{FF2B5EF4-FFF2-40B4-BE49-F238E27FC236}">
                <a16:creationId xmlns="" xmlns:a16="http://schemas.microsoft.com/office/drawing/2014/main" id="{3518C8F0-245C-45B0-94B0-C1AAB965E6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6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а с анимацией дед мороз говорит по телефону">
            <a:extLst>
              <a:ext uri="{FF2B5EF4-FFF2-40B4-BE49-F238E27FC236}">
                <a16:creationId xmlns="" xmlns:a16="http://schemas.microsoft.com/office/drawing/2014/main" id="{CCEDA842-4C57-4099-A27F-939AE319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WhatsApp Audio 2019-12-04 at 13.58.35 (online-audio-converter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3360" y="6027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811" y="5598664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491" y="6099488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703" y="5412108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12" y="5942461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3342" y="5430885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2553" y="483240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433" y="5554065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611" y="5598664"/>
            <a:ext cx="1115446" cy="10645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BE6447A-8D6A-45AE-89F4-2C4DBEE02D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444" y="5762494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6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811" y="5598664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491" y="6099488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703" y="5412108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12" y="5942461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3342" y="5430885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2553" y="483240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433" y="5554065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611" y="5598664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2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811" y="5598664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491" y="6099488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532" y="2517646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12" y="5942461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3342" y="5430885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2553" y="483240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433" y="5554065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611" y="5598664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0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811" y="5598664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491" y="6099488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532" y="2517646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12" y="5942461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164" y="3497870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2553" y="483240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433" y="5554065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0611" y="5598664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50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елка png">
            <a:extLst>
              <a:ext uri="{FF2B5EF4-FFF2-40B4-BE49-F238E27FC236}">
                <a16:creationId xmlns="" xmlns:a16="http://schemas.microsoft.com/office/drawing/2014/main" id="{3ED7FE1F-1FE7-4A44-B384-F9644D1C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298" y="0"/>
            <a:ext cx="583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6B6717-4A13-4E22-BC31-A13D70BE7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236" y="5942461"/>
            <a:ext cx="795530" cy="972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E1A735-7547-450B-A416-8DE6EC6E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811" y="5598664"/>
            <a:ext cx="804674" cy="813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11FC0A-20C2-447F-A16D-BA61F6934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491" y="6099488"/>
            <a:ext cx="762002" cy="7833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BB14CD-4543-4526-8076-3AFB91FF8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532" y="2517646"/>
            <a:ext cx="749810" cy="9113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E14AF8D-D359-4915-8847-93DD80E64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12" y="5942461"/>
            <a:ext cx="804674" cy="822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D58AE0C-F90F-41DB-9C44-0C92D1B5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3164" y="3497870"/>
            <a:ext cx="1097009" cy="13345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3135946-68AF-4867-9CD4-E549A32E8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2553" y="4832408"/>
            <a:ext cx="1117542" cy="15325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9CE08DD-D1A6-4E34-9229-AD5E69355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433" y="5554065"/>
            <a:ext cx="1460878" cy="1145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86223B3-1DEF-4E0A-8172-96F382C9F8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773" y="5311527"/>
            <a:ext cx="1115446" cy="10645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CB3404-3721-4F4F-8290-123CD166A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844" y="1523805"/>
            <a:ext cx="835378" cy="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488459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28</Words>
  <Application>Microsoft Office PowerPoint</Application>
  <PresentationFormat>Произвольный</PresentationFormat>
  <Paragraphs>6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Галерея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Zombie</dc:creator>
  <cp:lastModifiedBy>1</cp:lastModifiedBy>
  <cp:revision>9</cp:revision>
  <dcterms:created xsi:type="dcterms:W3CDTF">2019-12-03T15:15:51Z</dcterms:created>
  <dcterms:modified xsi:type="dcterms:W3CDTF">2020-02-06T05:07:13Z</dcterms:modified>
</cp:coreProperties>
</file>