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76" r:id="rId5"/>
    <p:sldId id="348" r:id="rId6"/>
    <p:sldId id="349" r:id="rId7"/>
    <p:sldId id="352" r:id="rId8"/>
    <p:sldId id="353" r:id="rId9"/>
    <p:sldId id="288" r:id="rId10"/>
    <p:sldId id="354" r:id="rId11"/>
    <p:sldId id="357" r:id="rId12"/>
    <p:sldId id="358" r:id="rId13"/>
    <p:sldId id="361" r:id="rId14"/>
    <p:sldId id="362" r:id="rId15"/>
    <p:sldId id="372" r:id="rId16"/>
  </p:sldIdLst>
  <p:sldSz cx="9144000" cy="6858000" type="screen4x3"/>
  <p:notesSz cx="6858000" cy="9144000"/>
  <p:embeddedFontLst>
    <p:embeddedFont>
      <p:font typeface="Wonderland Stars" panose="020B0604020202020204" charset="0"/>
      <p:regular r:id="rId18"/>
    </p:embeddedFont>
    <p:embeddedFont>
      <p:font typeface="Majestic X" panose="020B060402020202020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666633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18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5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5.xml"/><Relationship Id="rId9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618" y="1988840"/>
            <a:ext cx="7200800" cy="670604"/>
          </a:xfrm>
        </p:spPr>
        <p:txBody>
          <a:bodyPr>
            <a:noAutofit/>
          </a:bodyPr>
          <a:lstStyle/>
          <a:p>
            <a:r>
              <a:rPr lang="ru-RU" sz="16600" dirty="0" smtClean="0">
                <a:latin typeface="Majestic X" pitchFamily="66" charset="0"/>
              </a:rPr>
              <a:t>Своя игра</a:t>
            </a:r>
            <a:endParaRPr lang="ru-RU" sz="16600" dirty="0">
              <a:latin typeface="Majestic X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607997"/>
            <a:ext cx="2664296" cy="1219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Алексеева 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Дарья Олеговна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349205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Филиал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МБДОУ - детского сада «Детство»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детский сад №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478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8742" y="34824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«ВОКЗАЛ МЕЧТЫ»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27667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993" y="0"/>
            <a:ext cx="8229600" cy="16196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FF0000"/>
                </a:solidFill>
                <a:latin typeface="Wonderland Stars" pitchFamily="2" charset="0"/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1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2215"/>
            <a:ext cx="6583887" cy="4525963"/>
          </a:xfrm>
        </p:spPr>
        <p:txBody>
          <a:bodyPr>
            <a:normAutofit/>
          </a:bodyPr>
          <a:lstStyle/>
          <a:p>
            <a:pPr lvl="0">
              <a:spcBef>
                <a:spcPts val="580"/>
              </a:spcBef>
              <a:buSzPts val="1100"/>
              <a:buFont typeface="Symbol" panose="05050102010706020507" pitchFamily="18" charset="2"/>
              <a:buChar char=""/>
              <a:tabLst>
                <a:tab pos="567690" algn="l"/>
              </a:tabLst>
            </a:pPr>
            <a:r>
              <a:rPr lang="ru-RU" sz="2400" dirty="0">
                <a:solidFill>
                  <a:srgbClr val="111111"/>
                </a:solidFill>
              </a:rPr>
              <a:t>Пропускает поезда.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Знает все – кому, куда?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Поезд примет и отправит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Зря на месте не оставит.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Через станцию пропустит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Все запомнит, не упустит</a:t>
            </a:r>
            <a:r>
              <a:rPr lang="ru-RU" sz="2400" dirty="0" smtClean="0">
                <a:solidFill>
                  <a:srgbClr val="111111"/>
                </a:solidFill>
              </a:rPr>
              <a:t>.</a:t>
            </a:r>
          </a:p>
          <a:p>
            <a:pPr lvl="0">
              <a:spcBef>
                <a:spcPts val="580"/>
              </a:spcBef>
              <a:buSzPts val="1100"/>
              <a:buFont typeface="Symbol" panose="05050102010706020507" pitchFamily="18" charset="2"/>
              <a:buChar char=""/>
              <a:tabLst>
                <a:tab pos="567690" algn="l"/>
              </a:tabLst>
            </a:pPr>
            <a:r>
              <a:rPr lang="ru-RU" sz="2400" dirty="0" smtClean="0">
                <a:solidFill>
                  <a:srgbClr val="111111"/>
                </a:solidFill>
                <a:cs typeface="Times New Roman" pitchFamily="18" charset="0"/>
              </a:rPr>
              <a:t>(Диспетчер)</a:t>
            </a:r>
            <a:endParaRPr lang="ru-RU" sz="2400" dirty="0">
              <a:solidFill>
                <a:prstClr val="black"/>
              </a:solidFill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749903" y="3933056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7550" t="7378" r="6738" b="7767"/>
          <a:stretch/>
        </p:blipFill>
        <p:spPr>
          <a:xfrm>
            <a:off x="4988482" y="3406160"/>
            <a:ext cx="2664296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27667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CC9900"/>
                </a:solidFill>
                <a:latin typeface="Wonderland Stars" pitchFamily="2" charset="0"/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04281" y="1196752"/>
            <a:ext cx="6675635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501" y="2086315"/>
            <a:ext cx="1273115" cy="26853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94011" y="1286220"/>
            <a:ext cx="40497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111111"/>
                </a:solidFill>
              </a:rPr>
              <a:t>Состав готов, звучит гудок,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Поехал поезд на восток.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Мелькают шпалы и столбы,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Березки, ели и дубы.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 папа мой ведет состав,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Совсем за сутки не устав.</a:t>
            </a:r>
            <a:br>
              <a:rPr lang="ru-RU" sz="2400" dirty="0">
                <a:solidFill>
                  <a:srgbClr val="111111"/>
                </a:solidFill>
              </a:rPr>
            </a:br>
            <a:endParaRPr lang="ru-RU" dirty="0"/>
          </a:p>
        </p:txBody>
      </p:sp>
      <p:pic>
        <p:nvPicPr>
          <p:cNvPr id="5" name="полиц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" b="98000" l="10000" r="52000">
                        <a14:foregroundMark x1="19375" y1="17750" x2="19375" y2="17750"/>
                        <a14:foregroundMark x1="33500" y1="19375" x2="33500" y2="19375"/>
                        <a14:foregroundMark x1="36500" y1="8000" x2="36500" y2="8000"/>
                        <a14:foregroundMark x1="35500" y1="29750" x2="35500" y2="29750"/>
                        <a14:foregroundMark x1="31125" y1="30500" x2="31125" y2="30500"/>
                        <a14:foregroundMark x1="33500" y1="8875" x2="33500" y2="8875"/>
                        <a14:foregroundMark x1="36625" y1="21750" x2="36625" y2="21750"/>
                        <a14:foregroundMark x1="20625" y1="14875" x2="20625" y2="14875"/>
                        <a14:foregroundMark x1="36250" y1="28250" x2="36250" y2="28250"/>
                        <a14:foregroundMark x1="30625" y1="29125" x2="30625" y2="29125"/>
                        <a14:foregroundMark x1="47125" y1="59750" x2="47125" y2="59750"/>
                        <a14:foregroundMark x1="45375" y1="57375" x2="45375" y2="57375"/>
                        <a14:foregroundMark x1="34250" y1="7125" x2="34250" y2="7125"/>
                        <a14:foregroundMark x1="21500" y1="14625" x2="21500" y2="1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317"/>
          <a:stretch/>
        </p:blipFill>
        <p:spPr>
          <a:xfrm>
            <a:off x="1014058" y="3645024"/>
            <a:ext cx="1598054" cy="2770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8"/>
            <a:ext cx="9126888" cy="685952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340768"/>
            <a:ext cx="5976664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111111"/>
                </a:solidFill>
              </a:rPr>
              <a:t>Состав готов, звучит гудок,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Поехал поезд на восток.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Мелькают шпалы и столбы,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Березки, ели и дубы.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 папа мой ведет состав,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Совсем за сутки не устав.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(Машинист)</a:t>
            </a:r>
            <a:endParaRPr lang="ru-RU" sz="2400" b="0" i="0" dirty="0">
              <a:solidFill>
                <a:srgbClr val="111111"/>
              </a:solidFill>
              <a:effectLst/>
            </a:endParaRP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668344" y="3895428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42" b="98866" l="4263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72" t="4756" r="6539"/>
          <a:stretch/>
        </p:blipFill>
        <p:spPr>
          <a:xfrm>
            <a:off x="5436096" y="1412775"/>
            <a:ext cx="2232248" cy="4706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13" y="0"/>
            <a:ext cx="9124703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FF0000"/>
                </a:solidFill>
                <a:latin typeface="Wonderland Stars" pitchFamily="2" charset="0"/>
              </a:rPr>
              <a:t>Пешеход </a:t>
            </a: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547664" y="1664296"/>
            <a:ext cx="6336704" cy="1692696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sz="2400" dirty="0">
                <a:solidFill>
                  <a:srgbClr val="111111"/>
                </a:solidFill>
              </a:rPr>
              <a:t>Пассажиров он встречает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Их билеты проверяет,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Говорит, куда пройти,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Чаем потчует в пути.</a:t>
            </a:r>
            <a:br>
              <a:rPr lang="ru-RU" sz="2400" dirty="0">
                <a:solidFill>
                  <a:srgbClr val="111111"/>
                </a:solidFill>
              </a:rPr>
            </a:br>
            <a:endParaRPr lang="ru-RU" altLang="ru-RU" sz="28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2996952"/>
            <a:ext cx="2085013" cy="3090940"/>
          </a:xfrm>
          <a:prstGeom prst="rect">
            <a:avLst/>
          </a:prstGeom>
        </p:spPr>
      </p:pic>
      <p:pic>
        <p:nvPicPr>
          <p:cNvPr id="4" name="полиц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25" b="98000" l="5325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00" t="11151"/>
          <a:stretch/>
        </p:blipFill>
        <p:spPr>
          <a:xfrm>
            <a:off x="5436096" y="1941699"/>
            <a:ext cx="1727825" cy="3351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4" y="0"/>
            <a:ext cx="9330632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FF0000"/>
                </a:solidFill>
                <a:latin typeface="Wonderland Stars" pitchFamily="2" charset="0"/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5" y="1692276"/>
            <a:ext cx="6625529" cy="3814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111111"/>
                </a:solidFill>
              </a:rPr>
              <a:t>Пассажиров он встречает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Их билеты проверяет,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Говорит, куда пройти,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Чаем потчует в пути.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(Проводник)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918466" y="3863617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838" t="4169" r="71506" b="36080"/>
          <a:stretch/>
        </p:blipFill>
        <p:spPr>
          <a:xfrm>
            <a:off x="5099722" y="2051310"/>
            <a:ext cx="2088233" cy="3096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8" y="3968"/>
            <a:ext cx="9221992" cy="685403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3360" y="2638896"/>
            <a:ext cx="5544616" cy="158417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СЧАСТЛИВОГО ПУТИ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83768" y="3140968"/>
            <a:ext cx="45719" cy="45719"/>
          </a:xfrm>
          <a:prstGeom prst="roundRect">
            <a:avLst/>
          </a:prstGeom>
          <a:ln>
            <a:solidFill>
              <a:schemeClr val="accent1">
                <a:shade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9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429436" y="259095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5657646" y="259095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4473397" y="3989701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>
            <a:off x="5657646" y="4002018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7" name="Прямоугольник 16">
            <a:hlinkClick r:id="rId7" action="ppaction://hlinksldjump"/>
          </p:cNvPr>
          <p:cNvSpPr/>
          <p:nvPr/>
        </p:nvSpPr>
        <p:spPr>
          <a:xfrm>
            <a:off x="6841895" y="4002018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54264" y="2373249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Вокзал</a:t>
            </a:r>
            <a:endParaRPr lang="ru-RU" sz="3600" b="1" dirty="0">
              <a:solidFill>
                <a:srgbClr val="663300"/>
              </a:solidFill>
              <a:latin typeface="Wonderland Stars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5791" y="3842799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9900"/>
                </a:solidFill>
                <a:latin typeface="Wonderland Stars" pitchFamily="2" charset="0"/>
              </a:rPr>
              <a:t>Профессии</a:t>
            </a:r>
            <a:endParaRPr lang="ru-RU" sz="3600" b="1" dirty="0">
              <a:solidFill>
                <a:srgbClr val="CC9900"/>
              </a:solidFill>
              <a:latin typeface="Wonderland Stars" pitchFamily="2" charset="0"/>
            </a:endParaRPr>
          </a:p>
        </p:txBody>
      </p:sp>
      <p:sp>
        <p:nvSpPr>
          <p:cNvPr id="38" name="Прямоугольник 37">
            <a:hlinkClick r:id="rId8" action="ppaction://hlinksldjump"/>
          </p:cNvPr>
          <p:cNvSpPr/>
          <p:nvPr/>
        </p:nvSpPr>
        <p:spPr>
          <a:xfrm>
            <a:off x="6841895" y="259095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" name="Стрелка вправо 1">
            <a:hlinkClick r:id="rId9" action="ppaction://hlinksldjump"/>
          </p:cNvPr>
          <p:cNvSpPr/>
          <p:nvPr/>
        </p:nvSpPr>
        <p:spPr>
          <a:xfrm>
            <a:off x="405076" y="5589240"/>
            <a:ext cx="1881923" cy="93610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0952" cy="68580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2792" y="51068"/>
            <a:ext cx="8620990" cy="1449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Вокзал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1247405"/>
            <a:ext cx="75783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Тут грохочут поезда,</a:t>
            </a:r>
            <a:br>
              <a:rPr lang="ru-RU" sz="2800" dirty="0"/>
            </a:br>
            <a:r>
              <a:rPr lang="ru-RU" sz="2800" dirty="0"/>
              <a:t>Шумно здесь почти всегда.</a:t>
            </a:r>
            <a:br>
              <a:rPr lang="ru-RU" sz="2800" dirty="0"/>
            </a:br>
            <a:r>
              <a:rPr lang="ru-RU" sz="2800" dirty="0"/>
              <a:t>Если едем на край света,</a:t>
            </a:r>
            <a:br>
              <a:rPr lang="ru-RU" sz="2800" dirty="0"/>
            </a:br>
            <a:r>
              <a:rPr lang="ru-RU" sz="2800" dirty="0"/>
              <a:t>Покупаем тут билеты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42" y="3350356"/>
            <a:ext cx="2862732" cy="1610287"/>
          </a:xfrm>
          <a:prstGeom prst="rect">
            <a:avLst/>
          </a:prstGeom>
        </p:spPr>
      </p:pic>
      <p:pic>
        <p:nvPicPr>
          <p:cNvPr id="7" name="музей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8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121" y="2978374"/>
            <a:ext cx="2544907" cy="2038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4702" cy="685800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Вокзал </a:t>
            </a:r>
            <a:r>
              <a:rPr lang="ru-RU" sz="6600" dirty="0" smtClean="0">
                <a:latin typeface="Majestic X" pitchFamily="66" charset="0"/>
              </a:rPr>
              <a:t>1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744936" y="3789040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161660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Тут грохочут поезда,</a:t>
            </a:r>
            <a:br>
              <a:rPr lang="ru-RU" sz="2400" dirty="0"/>
            </a:br>
            <a:r>
              <a:rPr lang="ru-RU" sz="2400" dirty="0"/>
              <a:t>Шумно здесь почти всегда.</a:t>
            </a:r>
            <a:br>
              <a:rPr lang="ru-RU" sz="2400" dirty="0"/>
            </a:br>
            <a:r>
              <a:rPr lang="ru-RU" sz="2400" dirty="0"/>
              <a:t>Если едем на край света,</a:t>
            </a:r>
            <a:br>
              <a:rPr lang="ru-RU" sz="2400" dirty="0"/>
            </a:br>
            <a:r>
              <a:rPr lang="ru-RU" sz="2400" dirty="0"/>
              <a:t>Покупаем тут билеты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(</a:t>
            </a:r>
            <a:r>
              <a:rPr lang="ru-RU" sz="2400" b="1" dirty="0" smtClean="0"/>
              <a:t>ВОКЗАЛ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868" y="3625502"/>
            <a:ext cx="4165252" cy="234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726"/>
            <a:ext cx="9144001" cy="6881726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134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  <a:ea typeface="+mj-ea"/>
                <a:cs typeface="+mj-cs"/>
              </a:rPr>
              <a:t>Вокзал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76717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Полотно, а не дорожка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Конь </a:t>
            </a:r>
            <a:r>
              <a:rPr lang="ru-RU" sz="2800" dirty="0"/>
              <a:t>не конь — сороконожка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По </a:t>
            </a:r>
            <a:r>
              <a:rPr lang="ru-RU" sz="2800" dirty="0"/>
              <a:t>дорожке той ползет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Весь </a:t>
            </a:r>
            <a:r>
              <a:rPr lang="ru-RU" sz="2800" dirty="0"/>
              <a:t>обоз </a:t>
            </a:r>
            <a:r>
              <a:rPr lang="ru-RU" sz="2800" dirty="0" smtClean="0"/>
              <a:t>один везёт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123472"/>
            <a:ext cx="2658484" cy="1865227"/>
          </a:xfrm>
          <a:prstGeom prst="rect">
            <a:avLst/>
          </a:prstGeom>
        </p:spPr>
      </p:pic>
      <p:pic>
        <p:nvPicPr>
          <p:cNvPr id="7" name="трамвай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860" y="2813697"/>
            <a:ext cx="4489493" cy="2175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" y="0"/>
            <a:ext cx="9124703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-243408"/>
            <a:ext cx="8892480" cy="1728193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</a:rPr>
              <a:t>Вокзал </a:t>
            </a:r>
            <a:r>
              <a:rPr lang="ru-RU" sz="6600" dirty="0" smtClean="0">
                <a:latin typeface="Majestic X" pitchFamily="66" charset="0"/>
              </a:rPr>
              <a:t>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484785"/>
            <a:ext cx="5328592" cy="2232248"/>
          </a:xfrm>
        </p:spPr>
        <p:txBody>
          <a:bodyPr>
            <a:normAutofit/>
          </a:bodyPr>
          <a:lstStyle/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Полотно, а не дорожка,</a:t>
            </a:r>
          </a:p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Конь не конь — сороконожка,</a:t>
            </a:r>
          </a:p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По дорожке той ползет,</a:t>
            </a:r>
          </a:p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Весь обоз один </a:t>
            </a:r>
            <a:r>
              <a:rPr lang="ru-RU" sz="2800" dirty="0" smtClean="0">
                <a:solidFill>
                  <a:prstClr val="black"/>
                </a:solidFill>
              </a:rPr>
              <a:t>везёт (Локомотив, поезд)</a:t>
            </a:r>
            <a:endParaRPr lang="ru-RU" sz="2800" dirty="0">
              <a:solidFill>
                <a:prstClr val="black"/>
              </a:solidFill>
            </a:endParaRP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701138" y="386104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951" y="3717033"/>
            <a:ext cx="3065618" cy="2151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21495" cy="6858001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516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  <a:ea typeface="+mj-ea"/>
                <a:cs typeface="+mj-cs"/>
              </a:rPr>
              <a:t>Вокзал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66967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111111"/>
                </a:solidFill>
              </a:rPr>
              <a:t>Две стальные Чудо-Нити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Протянул </a:t>
            </a:r>
            <a:r>
              <a:rPr lang="ru-RU" sz="2800" dirty="0" err="1">
                <a:solidFill>
                  <a:srgbClr val="111111"/>
                </a:solidFill>
              </a:rPr>
              <a:t>Путестроитель</a:t>
            </a:r>
            <a:r>
              <a:rPr lang="ru-RU" sz="2800" dirty="0">
                <a:solidFill>
                  <a:srgbClr val="111111"/>
                </a:solidFill>
              </a:rPr>
              <a:t>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Нити свяжут города,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Мчат по Нитям поезда.</a:t>
            </a:r>
            <a:endParaRPr lang="ru-RU" sz="28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3272117"/>
            <a:ext cx="3413616" cy="1423922"/>
          </a:xfrm>
          <a:prstGeom prst="rect">
            <a:avLst/>
          </a:prstGeom>
        </p:spPr>
      </p:pic>
      <p:pic>
        <p:nvPicPr>
          <p:cNvPr id="7" name="трол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672" y="3112347"/>
            <a:ext cx="2327647" cy="1743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53" y="0"/>
            <a:ext cx="9227667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</a:rPr>
              <a:t>Вокзал </a:t>
            </a:r>
            <a:r>
              <a:rPr lang="ru-RU" sz="6600" dirty="0" smtClean="0">
                <a:latin typeface="Majestic X" pitchFamily="66" charset="0"/>
              </a:rPr>
              <a:t>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412776"/>
            <a:ext cx="5472608" cy="4525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2800" dirty="0">
                <a:solidFill>
                  <a:srgbClr val="111111"/>
                </a:solidFill>
              </a:rPr>
              <a:t>Две стальные Чудо-Нити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Протянул </a:t>
            </a:r>
            <a:r>
              <a:rPr lang="ru-RU" sz="2800" dirty="0" err="1">
                <a:solidFill>
                  <a:srgbClr val="111111"/>
                </a:solidFill>
              </a:rPr>
              <a:t>Путестроитель</a:t>
            </a:r>
            <a:r>
              <a:rPr lang="ru-RU" sz="2800" dirty="0">
                <a:solidFill>
                  <a:srgbClr val="111111"/>
                </a:solidFill>
              </a:rPr>
              <a:t>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Нити свяжут города,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Мчат по Нитям поезда</a:t>
            </a:r>
            <a:r>
              <a:rPr lang="ru-RU" sz="2800" dirty="0" smtClean="0">
                <a:solidFill>
                  <a:srgbClr val="111111"/>
                </a:solidFill>
              </a:rPr>
              <a:t>.</a:t>
            </a:r>
          </a:p>
          <a:p>
            <a:pPr marL="0" indent="0" fontAlgn="base">
              <a:buNone/>
            </a:pPr>
            <a:r>
              <a:rPr lang="ru-RU" sz="2800" dirty="0" smtClean="0">
                <a:solidFill>
                  <a:srgbClr val="111111"/>
                </a:solidFill>
              </a:rPr>
              <a:t>(Рельсы) </a:t>
            </a:r>
          </a:p>
          <a:p>
            <a:pPr marL="0" indent="0" fontAlgn="base">
              <a:buNone/>
            </a:pPr>
            <a:endParaRPr lang="ru-RU" sz="2800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812360" y="386104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7500" y="3216703"/>
            <a:ext cx="5482952" cy="2287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24703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548680"/>
            <a:ext cx="8229600" cy="60388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 </a:t>
            </a:r>
            <a:r>
              <a:rPr lang="ru-RU" sz="3600" b="1" dirty="0" smtClean="0">
                <a:latin typeface="Majestic X" pitchFamily="66" charset="0"/>
              </a:rPr>
              <a:t>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121734"/>
            <a:ext cx="6624736" cy="1108075"/>
          </a:xfrm>
        </p:spPr>
        <p:txBody>
          <a:bodyPr>
            <a:noAutofit/>
          </a:bodyPr>
          <a:lstStyle/>
          <a:p>
            <a:pPr lvl="0">
              <a:spcBef>
                <a:spcPts val="580"/>
              </a:spcBef>
              <a:buSzPts val="1100"/>
              <a:buFont typeface="Symbol" panose="05050102010706020507" pitchFamily="18" charset="2"/>
              <a:buChar char=""/>
              <a:tabLst>
                <a:tab pos="567690" algn="l"/>
              </a:tabLst>
            </a:pPr>
            <a:r>
              <a:rPr lang="ru-RU" sz="2400" dirty="0">
                <a:solidFill>
                  <a:srgbClr val="111111"/>
                </a:solidFill>
              </a:rPr>
              <a:t>Пропускает поезда.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Знает все – кому, куда?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Поезд примет и отправит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Зря на месте не оставит.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Через станцию пропустит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Все запомнит, не упустит.</a:t>
            </a:r>
            <a:endParaRPr lang="ru-RU" sz="2400" dirty="0" smtClean="0"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097" y="3430136"/>
            <a:ext cx="2664183" cy="1652159"/>
          </a:xfrm>
          <a:prstGeom prst="rect">
            <a:avLst/>
          </a:prstGeom>
        </p:spPr>
      </p:pic>
      <p:pic>
        <p:nvPicPr>
          <p:cNvPr id="4" name="кассир"/>
          <p:cNvPicPr>
            <a:picLocks noChangeAspect="1"/>
          </p:cNvPicPr>
          <p:nvPr/>
        </p:nvPicPr>
        <p:blipFill rotWithShape="1">
          <a:blip r:embed="rId4"/>
          <a:srcRect l="10109" t="6854" r="11843" b="9550"/>
          <a:stretch/>
        </p:blipFill>
        <p:spPr>
          <a:xfrm>
            <a:off x="4908802" y="3374435"/>
            <a:ext cx="2479152" cy="170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1235</TotalTime>
  <Words>149</Words>
  <Application>Microsoft Office PowerPoint</Application>
  <PresentationFormat>Экран (4:3)</PresentationFormat>
  <Paragraphs>57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Symbol</vt:lpstr>
      <vt:lpstr>Wonderland Stars</vt:lpstr>
      <vt:lpstr>Majestic X</vt:lpstr>
      <vt:lpstr>Times New Roman</vt:lpstr>
      <vt:lpstr>Calibri</vt:lpstr>
      <vt:lpstr>Тема Office</vt:lpstr>
      <vt:lpstr>Своя игра</vt:lpstr>
      <vt:lpstr>Презентация PowerPoint</vt:lpstr>
      <vt:lpstr>Презентация PowerPoint</vt:lpstr>
      <vt:lpstr>Вокзал 1</vt:lpstr>
      <vt:lpstr>Презентация PowerPoint</vt:lpstr>
      <vt:lpstr>Вокзал 3</vt:lpstr>
      <vt:lpstr>Презентация PowerPoint</vt:lpstr>
      <vt:lpstr>Вокзал 5</vt:lpstr>
      <vt:lpstr>Профессии    1</vt:lpstr>
      <vt:lpstr>Профессии    1</vt:lpstr>
      <vt:lpstr>Профессии    3</vt:lpstr>
      <vt:lpstr>Профессии    3</vt:lpstr>
      <vt:lpstr>Пешеход    5</vt:lpstr>
      <vt:lpstr>Профессии   5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1</cp:lastModifiedBy>
  <cp:revision>120</cp:revision>
  <dcterms:created xsi:type="dcterms:W3CDTF">2018-03-13T10:47:54Z</dcterms:created>
  <dcterms:modified xsi:type="dcterms:W3CDTF">2024-04-15T04:20:23Z</dcterms:modified>
</cp:coreProperties>
</file>