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"/>
  </p:notesMasterIdLst>
  <p:sldIdLst>
    <p:sldId id="256" r:id="rId2"/>
    <p:sldId id="264" r:id="rId3"/>
    <p:sldId id="284" r:id="rId4"/>
    <p:sldId id="287" r:id="rId5"/>
    <p:sldId id="285" r:id="rId6"/>
    <p:sldId id="286" r:id="rId7"/>
    <p:sldId id="288" r:id="rId8"/>
    <p:sldId id="289" r:id="rId9"/>
    <p:sldId id="290" r:id="rId10"/>
    <p:sldId id="291" r:id="rId11"/>
    <p:sldId id="292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CC"/>
    <a:srgbClr val="0000CC"/>
    <a:srgbClr val="00FFFF"/>
    <a:srgbClr val="660066"/>
    <a:srgbClr val="003300"/>
    <a:srgbClr val="FF99CC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0" autoAdjust="0"/>
    <p:restoredTop sz="88491" autoAdjust="0"/>
  </p:normalViewPr>
  <p:slideViewPr>
    <p:cSldViewPr>
      <p:cViewPr>
        <p:scale>
          <a:sx n="78" d="100"/>
          <a:sy n="78" d="100"/>
        </p:scale>
        <p:origin x="-1550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5D335-F9ED-4DCE-853D-F1D0B9663528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75DD-A39B-4E3E-84D9-CDDEB882F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2050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771533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000457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078916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393056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543579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107219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021525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545031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847633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145931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007496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rgbClr val="04EA3B"/>
            </a:gs>
            <a:gs pos="40000">
              <a:srgbClr val="FFFF00"/>
            </a:gs>
            <a:gs pos="95000">
              <a:srgbClr val="00B050"/>
            </a:gs>
            <a:gs pos="66000">
              <a:srgbClr val="00B0F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E26D2-0A14-4406-A701-E935EB57BBE3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Users\пользователь\AppData\Local\Microsoft\Windows\Temporary Internet Files\Content.IE5\V0255TWX\MC900435574[1].wmf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21088"/>
            <a:ext cx="1571871" cy="2375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AppData\Local\Microsoft\Windows\Temporary Internet Files\Content.IE5\AKMC14A0\MC900437581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860550" cy="1876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AppData\Local\Microsoft\Windows\Temporary Internet Files\Content.IE5\V0255TWX\MC900435576[1]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5" y="4852841"/>
            <a:ext cx="1587500" cy="1708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пользователь\AppData\Local\Microsoft\Windows\Temporary Internet Files\Content.IE5\HNEX4VWY\MC900250168[1]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86512"/>
            <a:ext cx="2210554" cy="17744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пользователь\AppData\Local\Microsoft\Windows\Temporary Internet Files\Content.IE5\AKMC14A0\MC900346925[1]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644" y="692696"/>
            <a:ext cx="1799539" cy="1683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0198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88640"/>
            <a:ext cx="6480720" cy="6552728"/>
          </a:xfrm>
        </p:spPr>
        <p:txBody>
          <a:bodyPr>
            <a:normAutofit lnSpcReduction="1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Взаимодействие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учителя-логопеда ДОУ с родителями воспитанников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</a:t>
            </a:r>
            <a:r>
              <a:rPr lang="ru-RU" dirty="0" smtClean="0">
                <a:solidFill>
                  <a:schemeClr val="tx1"/>
                </a:solidFill>
              </a:rPr>
              <a:t> рамках «Уральской инженерной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ш</a:t>
            </a:r>
            <a:r>
              <a:rPr lang="ru-RU" dirty="0" smtClean="0">
                <a:solidFill>
                  <a:schemeClr val="tx1"/>
                </a:solidFill>
              </a:rPr>
              <a:t>колы»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Работу </a:t>
            </a:r>
            <a:r>
              <a:rPr lang="ru-RU" sz="2000" dirty="0" smtClean="0">
                <a:solidFill>
                  <a:schemeClr val="tx1"/>
                </a:solidFill>
              </a:rPr>
              <a:t>подготовили: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учителя – логопеды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Тверских И.Б.</a:t>
            </a:r>
          </a:p>
          <a:p>
            <a:pPr algn="l"/>
            <a:r>
              <a:rPr lang="ru-RU" sz="2000" dirty="0" err="1" smtClean="0">
                <a:solidFill>
                  <a:schemeClr val="tx1"/>
                </a:solidFill>
              </a:rPr>
              <a:t>Бригида</a:t>
            </a:r>
            <a:r>
              <a:rPr lang="ru-RU" sz="2000" dirty="0" smtClean="0">
                <a:solidFill>
                  <a:schemeClr val="tx1"/>
                </a:solidFill>
              </a:rPr>
              <a:t> О. С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768173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1\Desktop\фото для презентации к МО 15.03\IMG_3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32624" y="-5348260"/>
            <a:ext cx="6788506" cy="5091379"/>
          </a:xfrm>
          <a:prstGeom prst="rect">
            <a:avLst/>
          </a:prstGeom>
          <a:noFill/>
        </p:spPr>
      </p:pic>
      <p:pic>
        <p:nvPicPr>
          <p:cNvPr id="7171" name="Picture 3" descr="C:\Users\1\Desktop\фото для презентации к МО 15.03\IMG_20160215_1941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764704"/>
            <a:ext cx="4860032" cy="2733768"/>
          </a:xfrm>
          <a:prstGeom prst="rect">
            <a:avLst/>
          </a:prstGeom>
          <a:noFill/>
        </p:spPr>
      </p:pic>
      <p:pic>
        <p:nvPicPr>
          <p:cNvPr id="7172" name="Picture 4" descr="C:\Users\1\Desktop\фото для презентации к МО 15.03\IMG_20160215_1942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645024"/>
            <a:ext cx="5436096" cy="305780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627784" y="188640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Выставка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96165441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1680" y="332656"/>
            <a:ext cx="5040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Предстоящие мероприятия:</a:t>
            </a:r>
          </a:p>
          <a:p>
            <a:endParaRPr lang="ru-RU" sz="3200" dirty="0" smtClean="0"/>
          </a:p>
          <a:p>
            <a:r>
              <a:rPr lang="ru-RU" sz="3200" dirty="0" smtClean="0"/>
              <a:t>-презентация книжек-малышек авторами;</a:t>
            </a:r>
          </a:p>
          <a:p>
            <a:endParaRPr lang="ru-RU" sz="3200" dirty="0" smtClean="0"/>
          </a:p>
          <a:p>
            <a:r>
              <a:rPr lang="ru-RU" sz="3200" dirty="0" smtClean="0"/>
              <a:t>- «Парад звезд»</a:t>
            </a:r>
          </a:p>
        </p:txBody>
      </p:sp>
    </p:spTree>
    <p:extLst>
      <p:ext uri="{BB962C8B-B14F-4D97-AF65-F5344CB8AC3E}">
        <p14:creationId xmlns="" xmlns:p14="http://schemas.microsoft.com/office/powerpoint/2010/main" val="196165441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6" y="2214554"/>
            <a:ext cx="7095012" cy="228601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Спасибо  за  внимание!</a:t>
            </a:r>
            <a:endParaRPr lang="ru-RU" sz="4000" b="1" cap="all" spc="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68173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748883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	</a:t>
            </a:r>
            <a:r>
              <a:rPr lang="ru-RU" sz="3200" b="1" dirty="0" smtClean="0"/>
              <a:t>Цель проекта </a:t>
            </a:r>
          </a:p>
          <a:p>
            <a:r>
              <a:rPr lang="ru-RU" sz="3200" dirty="0" smtClean="0"/>
              <a:t>«Уральской инженерной школы»:</a:t>
            </a:r>
          </a:p>
          <a:p>
            <a:r>
              <a:rPr lang="ru-RU" sz="3200" dirty="0" smtClean="0"/>
              <a:t>-Приобщение </a:t>
            </a:r>
            <a:r>
              <a:rPr lang="ru-RU" sz="3200" dirty="0" smtClean="0"/>
              <a:t>к техническому творчеству</a:t>
            </a:r>
            <a:r>
              <a:rPr lang="ru-RU" sz="3200" dirty="0" smtClean="0"/>
              <a:t>;</a:t>
            </a:r>
          </a:p>
          <a:p>
            <a:r>
              <a:rPr lang="ru-RU" sz="3200" dirty="0" smtClean="0"/>
              <a:t>-Развитие интереса к инженерным специальностям.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	</a:t>
            </a:r>
            <a:r>
              <a:rPr lang="ru-RU" sz="3200" dirty="0" smtClean="0"/>
              <a:t>Работа осуществляется со всеми субъектами образовательного процесса (дети, родители, педагоги).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196165441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\Desktop\фото для презентации к МО 15.03\IMG_20160128_0828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60648"/>
            <a:ext cx="4320480" cy="2776809"/>
          </a:xfrm>
          <a:prstGeom prst="rect">
            <a:avLst/>
          </a:prstGeom>
          <a:noFill/>
        </p:spPr>
      </p:pic>
      <p:pic>
        <p:nvPicPr>
          <p:cNvPr id="2" name="Picture 4" descr="C:\Users\1\Desktop\фото для презентации к МО 15.03\IMG-20160128-WA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3672408" cy="4896544"/>
          </a:xfrm>
          <a:prstGeom prst="rect">
            <a:avLst/>
          </a:prstGeom>
          <a:noFill/>
        </p:spPr>
      </p:pic>
      <p:pic>
        <p:nvPicPr>
          <p:cNvPr id="2050" name="Picture 2" descr="C:\Users\1\Desktop\фото для презентации к МО 15.03\IMG-20160128-WA0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429000"/>
            <a:ext cx="4284984" cy="3213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6165441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8640"/>
            <a:ext cx="7344816" cy="11295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	Роль детско-родительских проектов в речевом развитии детей:</a:t>
            </a:r>
          </a:p>
          <a:p>
            <a:endParaRPr lang="ru-RU" sz="3200" b="1" dirty="0" smtClean="0"/>
          </a:p>
          <a:p>
            <a:r>
              <a:rPr lang="ru-RU" sz="2400" dirty="0" smtClean="0"/>
              <a:t>-развитие произвольной моторики пальцев рук ;</a:t>
            </a:r>
          </a:p>
          <a:p>
            <a:r>
              <a:rPr lang="ru-RU" sz="2400" dirty="0" smtClean="0"/>
              <a:t>-формирование правильного звукопроизношения (автоматизация, дифференциация поставленных звуков);</a:t>
            </a:r>
          </a:p>
          <a:p>
            <a:r>
              <a:rPr lang="ru-RU" sz="2400" dirty="0" smtClean="0"/>
              <a:t>-развитие фонематических процессов; </a:t>
            </a:r>
          </a:p>
          <a:p>
            <a:r>
              <a:rPr lang="ru-RU" sz="2400" dirty="0" smtClean="0"/>
              <a:t>-развитие и совершенствование лексико-грамматической стороны речи (умение понимать предложения, грамматические конструкции; расширение, закрепление и уточнение словаря; активизация использования предложных конструкций, навыков словообразования, словоизменения, составления предложений и рассказов)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96165441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фото для презентации к МО 15.03\IMG_3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0728"/>
            <a:ext cx="6120680" cy="45905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6165441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620688"/>
            <a:ext cx="71287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Родительский клуб «Сам себе логопед»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/>
          </a:p>
        </p:txBody>
      </p:sp>
      <p:pic>
        <p:nvPicPr>
          <p:cNvPr id="3074" name="Picture 2" descr="E:\DCIM\122___09\IMG_3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4176464" cy="3132348"/>
          </a:xfrm>
          <a:prstGeom prst="rect">
            <a:avLst/>
          </a:prstGeom>
          <a:noFill/>
        </p:spPr>
      </p:pic>
      <p:pic>
        <p:nvPicPr>
          <p:cNvPr id="3075" name="Picture 3" descr="F:\Мои рисунки\2014-2015\Стажерская площадка в детском саду\PC070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068960"/>
            <a:ext cx="4128459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6165441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764704"/>
            <a:ext cx="640871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100" name="Picture 4" descr="C:\Users\1\Desktop\фото для презентации к МО 15.03\IMG_3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861048"/>
            <a:ext cx="3816424" cy="2862318"/>
          </a:xfrm>
          <a:prstGeom prst="rect">
            <a:avLst/>
          </a:prstGeom>
          <a:noFill/>
        </p:spPr>
      </p:pic>
      <p:pic>
        <p:nvPicPr>
          <p:cNvPr id="4099" name="Picture 3" descr="C:\Users\1\Desktop\фото для презентации к МО 15.03\IMG_36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908720"/>
            <a:ext cx="3436066" cy="4581421"/>
          </a:xfrm>
          <a:prstGeom prst="rect">
            <a:avLst/>
          </a:prstGeom>
          <a:noFill/>
        </p:spPr>
      </p:pic>
      <p:pic>
        <p:nvPicPr>
          <p:cNvPr id="4098" name="Picture 2" descr="C:\Users\1\Desktop\фото для презентации к МО 15.03\IMG_36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88640"/>
            <a:ext cx="4680520" cy="3510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6165441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фото для презентации к МО 15.03\IMG_36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3312368" cy="4416490"/>
          </a:xfrm>
          <a:prstGeom prst="rect">
            <a:avLst/>
          </a:prstGeom>
          <a:noFill/>
        </p:spPr>
      </p:pic>
      <p:pic>
        <p:nvPicPr>
          <p:cNvPr id="3" name="Picture 5" descr="C:\Users\1\Desktop\фото для презентации к МО 15.03\IMG_36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412776"/>
            <a:ext cx="4716016" cy="3537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6165441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фото для презентации к МО 15.03\IMG_36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8640"/>
            <a:ext cx="4536504" cy="3402378"/>
          </a:xfrm>
          <a:prstGeom prst="rect">
            <a:avLst/>
          </a:prstGeom>
          <a:noFill/>
        </p:spPr>
      </p:pic>
      <p:pic>
        <p:nvPicPr>
          <p:cNvPr id="6148" name="Picture 4" descr="C:\Users\1\Desktop\фото для презентации к МО 15.03\IMG_36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45024"/>
            <a:ext cx="4152461" cy="3114346"/>
          </a:xfrm>
          <a:prstGeom prst="rect">
            <a:avLst/>
          </a:prstGeom>
          <a:noFill/>
        </p:spPr>
      </p:pic>
      <p:pic>
        <p:nvPicPr>
          <p:cNvPr id="6149" name="Picture 5" descr="C:\Users\1\Desktop\фото для презентации к МО 15.03\IMG_36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132624" y="-5348260"/>
            <a:ext cx="6788506" cy="5091379"/>
          </a:xfrm>
          <a:prstGeom prst="rect">
            <a:avLst/>
          </a:prstGeom>
          <a:noFill/>
        </p:spPr>
      </p:pic>
      <p:pic>
        <p:nvPicPr>
          <p:cNvPr id="6150" name="Picture 6" descr="C:\Users\1\Desktop\фото для презентации к МО 15.03\IMG_36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645024"/>
            <a:ext cx="4115949" cy="3086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6165441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1159</TotalTime>
  <Words>52</Words>
  <Application>Microsoft Office PowerPoint</Application>
  <PresentationFormat>Экран (4:3)</PresentationFormat>
  <Paragraphs>75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Приход весны</dc:title>
  <dc:creator>пользователь</dc:creator>
  <cp:lastModifiedBy>1</cp:lastModifiedBy>
  <cp:revision>110</cp:revision>
  <dcterms:created xsi:type="dcterms:W3CDTF">2013-02-27T15:01:51Z</dcterms:created>
  <dcterms:modified xsi:type="dcterms:W3CDTF">2016-03-14T12:39:20Z</dcterms:modified>
</cp:coreProperties>
</file>